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DA685AF-5AAF-4C0F-B0E1-099F289A84DB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8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pPr algn="ctr"/>
          <a:endParaRPr lang="en-GB" sz="1800" dirty="0"/>
        </a:p>
        <a:p>
          <a:pPr algn="ctr"/>
          <a:r>
            <a:rPr lang="en-GB" sz="1800" dirty="0"/>
            <a:t>Thursday</a:t>
          </a:r>
        </a:p>
        <a:p>
          <a:pPr algn="ctr"/>
          <a:r>
            <a:rPr lang="en-GB" sz="1800" dirty="0"/>
            <a:t> </a:t>
          </a:r>
        </a:p>
        <a:p>
          <a:pPr algn="ctr"/>
          <a:r>
            <a:rPr lang="en-GB" sz="1800" dirty="0"/>
            <a:t>Zumba Challenge</a:t>
          </a:r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endParaRPr lang="en-GB" sz="1800" dirty="0"/>
        </a:p>
        <a:p>
          <a:endParaRPr lang="en-GB" sz="1800" dirty="0"/>
        </a:p>
        <a:p>
          <a:r>
            <a:rPr lang="en-GB" sz="1800" dirty="0"/>
            <a:t>Friday </a:t>
          </a:r>
        </a:p>
        <a:p>
          <a:endParaRPr lang="en-GB" sz="1800" dirty="0"/>
        </a:p>
        <a:p>
          <a:r>
            <a:rPr lang="en-GB" sz="1800" dirty="0"/>
            <a:t>Parent </a:t>
          </a:r>
          <a:r>
            <a:rPr lang="en-GB" sz="1800"/>
            <a:t>V’s kids </a:t>
          </a:r>
          <a:r>
            <a:rPr lang="en-GB" sz="1800" dirty="0"/>
            <a:t>challenge </a:t>
          </a:r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endParaRPr lang="en-GB" sz="1800" dirty="0"/>
        </a:p>
        <a:p>
          <a:r>
            <a:rPr lang="en-GB" sz="1800" dirty="0"/>
            <a:t>Wednesday</a:t>
          </a:r>
        </a:p>
        <a:p>
          <a:endParaRPr lang="en-GB" sz="1800" dirty="0"/>
        </a:p>
        <a:p>
          <a:r>
            <a:rPr lang="en-GB" sz="1800" dirty="0"/>
            <a:t>Juggling Challenge </a:t>
          </a:r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pPr algn="ctr"/>
          <a:endParaRPr lang="en-GB" sz="1800" dirty="0"/>
        </a:p>
        <a:p>
          <a:pPr algn="ctr"/>
          <a:endParaRPr lang="en-GB" sz="1800" dirty="0"/>
        </a:p>
        <a:p>
          <a:pPr algn="ctr"/>
          <a:endParaRPr lang="en-GB" sz="1800" dirty="0"/>
        </a:p>
        <a:p>
          <a:pPr algn="ctr"/>
          <a:r>
            <a:rPr lang="en-GB" sz="1800" dirty="0"/>
            <a:t>Monday</a:t>
          </a:r>
        </a:p>
        <a:p>
          <a:pPr algn="ctr"/>
          <a:endParaRPr lang="en-GB" sz="1800" dirty="0"/>
        </a:p>
        <a:p>
          <a:pPr algn="ctr"/>
          <a:r>
            <a:rPr lang="en-GB" sz="1800" dirty="0"/>
            <a:t>Parent V’s kids football challenge   </a:t>
          </a:r>
        </a:p>
        <a:p>
          <a:pPr algn="ctr"/>
          <a:endParaRPr lang="en-GB" sz="1800" dirty="0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endParaRPr lang="en-GB" sz="1800" dirty="0"/>
        </a:p>
        <a:p>
          <a:endParaRPr lang="en-GB" sz="1800" dirty="0"/>
        </a:p>
        <a:p>
          <a:r>
            <a:rPr lang="en-GB" sz="1800" dirty="0"/>
            <a:t>Tuesday </a:t>
          </a:r>
        </a:p>
        <a:p>
          <a:endParaRPr lang="en-GB" sz="1800" dirty="0"/>
        </a:p>
        <a:p>
          <a:r>
            <a:rPr lang="en-GB" sz="1800" dirty="0"/>
            <a:t>Sitting Volleyball Challenge </a:t>
          </a:r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8E88EC7C-D7CA-4BD4-8DD2-BD0C6F19DF9F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BAF0D03-FD8D-4CB9-9913-AF9781C5AB79}" type="pres">
      <dgm:prSet presAssocID="{5E682456-CE5E-407C-9BB9-1A643B0045AD}" presName="compNode" presStyleCnt="0"/>
      <dgm:spPr/>
    </dgm:pt>
    <dgm:pt modelId="{276B5A83-FF03-4DBC-AD63-5333200A489C}" type="pres">
      <dgm:prSet presAssocID="{5E682456-CE5E-407C-9BB9-1A643B0045AD}" presName="aNode" presStyleLbl="bgShp" presStyleIdx="0" presStyleCnt="5" custScaleX="72216" custLinFactNeighborX="1565" custLinFactNeighborY="449"/>
      <dgm:spPr/>
      <dgm:t>
        <a:bodyPr/>
        <a:lstStyle/>
        <a:p>
          <a:endParaRPr lang="en-GB"/>
        </a:p>
      </dgm:t>
    </dgm:pt>
    <dgm:pt modelId="{8E22E10C-F45C-4CD3-AD56-F52D116FD853}" type="pres">
      <dgm:prSet presAssocID="{5E682456-CE5E-407C-9BB9-1A643B0045AD}" presName="textNode" presStyleLbl="bgShp" presStyleIdx="0" presStyleCnt="5"/>
      <dgm:spPr/>
      <dgm:t>
        <a:bodyPr/>
        <a:lstStyle/>
        <a:p>
          <a:endParaRPr lang="en-GB"/>
        </a:p>
      </dgm:t>
    </dgm:pt>
    <dgm:pt modelId="{737C72F3-791F-4088-99F4-5F57B8DE6A08}" type="pres">
      <dgm:prSet presAssocID="{5E682456-CE5E-407C-9BB9-1A643B0045AD}" presName="compChildNode" presStyleCnt="0"/>
      <dgm:spPr/>
    </dgm:pt>
    <dgm:pt modelId="{F9647204-F166-44BD-8767-6A9283BCE4AE}" type="pres">
      <dgm:prSet presAssocID="{5E682456-CE5E-407C-9BB9-1A643B0045AD}" presName="theInnerList" presStyleCnt="0"/>
      <dgm:spPr/>
    </dgm:pt>
    <dgm:pt modelId="{262694B7-FFC4-44DE-9680-863656AB2C92}" type="pres">
      <dgm:prSet presAssocID="{5E682456-CE5E-407C-9BB9-1A643B0045AD}" presName="aSpace" presStyleCnt="0"/>
      <dgm:spPr/>
    </dgm:pt>
    <dgm:pt modelId="{34356684-08EC-4AC5-9A78-C1EAFB41B785}" type="pres">
      <dgm:prSet presAssocID="{E11BD7DE-D806-4A30-ACAA-B3207C763C1A}" presName="compNode" presStyleCnt="0"/>
      <dgm:spPr/>
    </dgm:pt>
    <dgm:pt modelId="{FFD869FD-8FCD-42D7-89B2-ECD532D68689}" type="pres">
      <dgm:prSet presAssocID="{E11BD7DE-D806-4A30-ACAA-B3207C763C1A}" presName="aNode" presStyleLbl="bgShp" presStyleIdx="1" presStyleCnt="5" custScaleX="66653" custScaleY="98208" custLinFactNeighborX="-1873"/>
      <dgm:spPr/>
      <dgm:t>
        <a:bodyPr/>
        <a:lstStyle/>
        <a:p>
          <a:endParaRPr lang="en-GB"/>
        </a:p>
      </dgm:t>
    </dgm:pt>
    <dgm:pt modelId="{F2FC2F62-BC13-409D-B056-211E0D28A9DD}" type="pres">
      <dgm:prSet presAssocID="{E11BD7DE-D806-4A30-ACAA-B3207C763C1A}" presName="textNode" presStyleLbl="bgShp" presStyleIdx="1" presStyleCnt="5"/>
      <dgm:spPr/>
      <dgm:t>
        <a:bodyPr/>
        <a:lstStyle/>
        <a:p>
          <a:endParaRPr lang="en-GB"/>
        </a:p>
      </dgm:t>
    </dgm:pt>
    <dgm:pt modelId="{F44CD0D9-B596-4E70-A011-AF60F5CF79A2}" type="pres">
      <dgm:prSet presAssocID="{E11BD7DE-D806-4A30-ACAA-B3207C763C1A}" presName="compChildNode" presStyleCnt="0"/>
      <dgm:spPr/>
    </dgm:pt>
    <dgm:pt modelId="{ECA02B64-A3A5-4FB8-9854-28CA0D190856}" type="pres">
      <dgm:prSet presAssocID="{E11BD7DE-D806-4A30-ACAA-B3207C763C1A}" presName="theInnerList" presStyleCnt="0"/>
      <dgm:spPr/>
    </dgm:pt>
    <dgm:pt modelId="{1C6AD0D4-A161-4D16-A99F-20B415C2C9EA}" type="pres">
      <dgm:prSet presAssocID="{E11BD7DE-D806-4A30-ACAA-B3207C763C1A}" presName="aSpace" presStyleCnt="0"/>
      <dgm:spPr/>
    </dgm:pt>
    <dgm:pt modelId="{7BCA4E54-29A2-4532-A69C-0A63E96A52D5}" type="pres">
      <dgm:prSet presAssocID="{499956A3-BA1A-4438-BF6F-A1C63CBF4F1B}" presName="compNode" presStyleCnt="0"/>
      <dgm:spPr/>
    </dgm:pt>
    <dgm:pt modelId="{D5C6DC4B-A5D5-4E27-801C-0CA5494745F9}" type="pres">
      <dgm:prSet presAssocID="{499956A3-BA1A-4438-BF6F-A1C63CBF4F1B}" presName="aNode" presStyleLbl="bgShp" presStyleIdx="2" presStyleCnt="5" custScaleX="61581"/>
      <dgm:spPr/>
      <dgm:t>
        <a:bodyPr/>
        <a:lstStyle/>
        <a:p>
          <a:endParaRPr lang="en-GB"/>
        </a:p>
      </dgm:t>
    </dgm:pt>
    <dgm:pt modelId="{77209112-0B3C-4AD0-8D77-8AC2D3A441DE}" type="pres">
      <dgm:prSet presAssocID="{499956A3-BA1A-4438-BF6F-A1C63CBF4F1B}" presName="textNode" presStyleLbl="bgShp" presStyleIdx="2" presStyleCnt="5"/>
      <dgm:spPr/>
      <dgm:t>
        <a:bodyPr/>
        <a:lstStyle/>
        <a:p>
          <a:endParaRPr lang="en-GB"/>
        </a:p>
      </dgm:t>
    </dgm:pt>
    <dgm:pt modelId="{BFA42381-FC73-4014-AACE-8624D95D763D}" type="pres">
      <dgm:prSet presAssocID="{499956A3-BA1A-4438-BF6F-A1C63CBF4F1B}" presName="compChildNode" presStyleCnt="0"/>
      <dgm:spPr/>
    </dgm:pt>
    <dgm:pt modelId="{1710BAEF-1B03-49EC-9A13-CB6528A7BC22}" type="pres">
      <dgm:prSet presAssocID="{499956A3-BA1A-4438-BF6F-A1C63CBF4F1B}" presName="theInnerList" presStyleCnt="0"/>
      <dgm:spPr/>
    </dgm:pt>
    <dgm:pt modelId="{7F28A0E0-AB17-45A5-9EB8-A8A809720829}" type="pres">
      <dgm:prSet presAssocID="{499956A3-BA1A-4438-BF6F-A1C63CBF4F1B}" presName="aSpace" presStyleCnt="0"/>
      <dgm:spPr/>
    </dgm:pt>
    <dgm:pt modelId="{848AB881-4879-40DA-A87F-BA36A7B4B92C}" type="pres">
      <dgm:prSet presAssocID="{89290B78-D0B9-40C4-80A7-01073C329A06}" presName="compNode" presStyleCnt="0"/>
      <dgm:spPr/>
    </dgm:pt>
    <dgm:pt modelId="{F8B8CBC7-8F90-4B61-B691-5EDBC2D25A9E}" type="pres">
      <dgm:prSet presAssocID="{89290B78-D0B9-40C4-80A7-01073C329A06}" presName="aNode" presStyleLbl="bgShp" presStyleIdx="3" presStyleCnt="5" custScaleX="65148" custLinFactNeighborX="82" custLinFactNeighborY="630"/>
      <dgm:spPr/>
      <dgm:t>
        <a:bodyPr/>
        <a:lstStyle/>
        <a:p>
          <a:endParaRPr lang="en-GB"/>
        </a:p>
      </dgm:t>
    </dgm:pt>
    <dgm:pt modelId="{5636E099-278E-41CB-B73B-B6E640B2C60A}" type="pres">
      <dgm:prSet presAssocID="{89290B78-D0B9-40C4-80A7-01073C329A06}" presName="textNode" presStyleLbl="bgShp" presStyleIdx="3" presStyleCnt="5"/>
      <dgm:spPr/>
      <dgm:t>
        <a:bodyPr/>
        <a:lstStyle/>
        <a:p>
          <a:endParaRPr lang="en-GB"/>
        </a:p>
      </dgm:t>
    </dgm:pt>
    <dgm:pt modelId="{D6879625-7137-4882-8861-4CB2E8E93EF8}" type="pres">
      <dgm:prSet presAssocID="{89290B78-D0B9-40C4-80A7-01073C329A06}" presName="compChildNode" presStyleCnt="0"/>
      <dgm:spPr/>
    </dgm:pt>
    <dgm:pt modelId="{D9CB92A0-C1FC-4DE7-95D1-133238F91E99}" type="pres">
      <dgm:prSet presAssocID="{89290B78-D0B9-40C4-80A7-01073C329A06}" presName="theInnerList" presStyleCnt="0"/>
      <dgm:spPr/>
    </dgm:pt>
    <dgm:pt modelId="{60731583-C4E6-4A0E-AE15-DC77AF890AF4}" type="pres">
      <dgm:prSet presAssocID="{89290B78-D0B9-40C4-80A7-01073C329A06}" presName="aSpace" presStyleCnt="0"/>
      <dgm:spPr/>
    </dgm:pt>
    <dgm:pt modelId="{B9B17903-0011-4824-AB3F-65ACD4D08B85}" type="pres">
      <dgm:prSet presAssocID="{A20A57D9-803B-442D-8681-DAFC3954A1D3}" presName="compNode" presStyleCnt="0"/>
      <dgm:spPr/>
    </dgm:pt>
    <dgm:pt modelId="{126848B5-FD91-433D-9749-7D531357D1BF}" type="pres">
      <dgm:prSet presAssocID="{A20A57D9-803B-442D-8681-DAFC3954A1D3}" presName="aNode" presStyleLbl="bgShp" presStyleIdx="4" presStyleCnt="5" custScaleX="67772"/>
      <dgm:spPr/>
      <dgm:t>
        <a:bodyPr/>
        <a:lstStyle/>
        <a:p>
          <a:endParaRPr lang="en-GB"/>
        </a:p>
      </dgm:t>
    </dgm:pt>
    <dgm:pt modelId="{FB7EA7DD-18D7-437A-AD81-768EF7F38BD5}" type="pres">
      <dgm:prSet presAssocID="{A20A57D9-803B-442D-8681-DAFC3954A1D3}" presName="textNode" presStyleLbl="bgShp" presStyleIdx="4" presStyleCnt="5"/>
      <dgm:spPr/>
      <dgm:t>
        <a:bodyPr/>
        <a:lstStyle/>
        <a:p>
          <a:endParaRPr lang="en-GB"/>
        </a:p>
      </dgm:t>
    </dgm:pt>
    <dgm:pt modelId="{E02794F6-91C9-4A77-AC5A-665DD86A1506}" type="pres">
      <dgm:prSet presAssocID="{A20A57D9-803B-442D-8681-DAFC3954A1D3}" presName="compChildNode" presStyleCnt="0"/>
      <dgm:spPr/>
    </dgm:pt>
    <dgm:pt modelId="{F142C050-BF4A-4893-B1DB-489CF6CE71CB}" type="pres">
      <dgm:prSet presAssocID="{A20A57D9-803B-442D-8681-DAFC3954A1D3}" presName="theInnerList" presStyleCnt="0"/>
      <dgm:spPr/>
    </dgm:pt>
  </dgm:ptLst>
  <dgm:cxnLst>
    <dgm:cxn modelId="{882E3803-7825-46D3-8A33-9108E61C1420}" type="presOf" srcId="{E11BD7DE-D806-4A30-ACAA-B3207C763C1A}" destId="{F2FC2F62-BC13-409D-B056-211E0D28A9DD}" srcOrd="1" destOrd="0" presId="urn:microsoft.com/office/officeart/2005/8/layout/lProcess2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35AF2FDB-A86C-4DF3-9D7B-AA9D9B51F9E6}" type="presOf" srcId="{499956A3-BA1A-4438-BF6F-A1C63CBF4F1B}" destId="{77209112-0B3C-4AD0-8D77-8AC2D3A441DE}" srcOrd="1" destOrd="0" presId="urn:microsoft.com/office/officeart/2005/8/layout/lProcess2"/>
    <dgm:cxn modelId="{C795BAC4-81B5-4A3D-84B5-56B066229FA9}" type="presOf" srcId="{5E682456-CE5E-407C-9BB9-1A643B0045AD}" destId="{276B5A83-FF03-4DBC-AD63-5333200A489C}" srcOrd="0" destOrd="0" presId="urn:microsoft.com/office/officeart/2005/8/layout/lProcess2"/>
    <dgm:cxn modelId="{B0CE6F2F-0314-4200-8E4F-C6049DBE95A7}" type="presOf" srcId="{89290B78-D0B9-40C4-80A7-01073C329A06}" destId="{F8B8CBC7-8F90-4B61-B691-5EDBC2D25A9E}" srcOrd="0" destOrd="0" presId="urn:microsoft.com/office/officeart/2005/8/layout/lProcess2"/>
    <dgm:cxn modelId="{F292617D-DF26-4527-B0D4-8C558EB243EB}" type="presOf" srcId="{5E682456-CE5E-407C-9BB9-1A643B0045AD}" destId="{8E22E10C-F45C-4CD3-AD56-F52D116FD853}" srcOrd="1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BE8C47F9-7389-4759-AB80-6C7CA5DF84C4}" type="presOf" srcId="{499956A3-BA1A-4438-BF6F-A1C63CBF4F1B}" destId="{D5C6DC4B-A5D5-4E27-801C-0CA5494745F9}" srcOrd="0" destOrd="0" presId="urn:microsoft.com/office/officeart/2005/8/layout/lProcess2"/>
    <dgm:cxn modelId="{41AEFCFE-6DFC-4CE6-BD9F-05EF6438D9F9}" type="presOf" srcId="{89290B78-D0B9-40C4-80A7-01073C329A06}" destId="{5636E099-278E-41CB-B73B-B6E640B2C60A}" srcOrd="1" destOrd="0" presId="urn:microsoft.com/office/officeart/2005/8/layout/lProcess2"/>
    <dgm:cxn modelId="{246EAC25-66F9-46B4-972F-E0A7448F0206}" type="presOf" srcId="{1C53027B-82A1-4B27-84DF-CA2009AF586A}" destId="{8E88EC7C-D7CA-4BD4-8DD2-BD0C6F19DF9F}" srcOrd="0" destOrd="0" presId="urn:microsoft.com/office/officeart/2005/8/layout/lProcess2"/>
    <dgm:cxn modelId="{818B0F65-A5F8-4420-9F28-93E1CF316F2B}" type="presOf" srcId="{A20A57D9-803B-442D-8681-DAFC3954A1D3}" destId="{FB7EA7DD-18D7-437A-AD81-768EF7F38BD5}" srcOrd="1" destOrd="0" presId="urn:microsoft.com/office/officeart/2005/8/layout/lProcess2"/>
    <dgm:cxn modelId="{8E00A121-B014-41A4-8E61-8C9A010F2FA1}" type="presOf" srcId="{E11BD7DE-D806-4A30-ACAA-B3207C763C1A}" destId="{FFD869FD-8FCD-42D7-89B2-ECD532D68689}" srcOrd="0" destOrd="0" presId="urn:microsoft.com/office/officeart/2005/8/layout/lProcess2"/>
    <dgm:cxn modelId="{83782E03-1464-4865-92C8-7E8CC718D318}" type="presOf" srcId="{A20A57D9-803B-442D-8681-DAFC3954A1D3}" destId="{126848B5-FD91-433D-9749-7D531357D1BF}" srcOrd="0" destOrd="0" presId="urn:microsoft.com/office/officeart/2005/8/layout/lProcess2"/>
    <dgm:cxn modelId="{9F68F5B6-E7BE-422C-866A-C148A27AAC80}" type="presParOf" srcId="{8E88EC7C-D7CA-4BD4-8DD2-BD0C6F19DF9F}" destId="{BBAF0D03-FD8D-4CB9-9913-AF9781C5AB79}" srcOrd="0" destOrd="0" presId="urn:microsoft.com/office/officeart/2005/8/layout/lProcess2"/>
    <dgm:cxn modelId="{DBD8ED65-8A4C-474C-A6C6-6B01E6C2BC6D}" type="presParOf" srcId="{BBAF0D03-FD8D-4CB9-9913-AF9781C5AB79}" destId="{276B5A83-FF03-4DBC-AD63-5333200A489C}" srcOrd="0" destOrd="0" presId="urn:microsoft.com/office/officeart/2005/8/layout/lProcess2"/>
    <dgm:cxn modelId="{4708902A-4978-4717-9ADC-817F96872D5E}" type="presParOf" srcId="{BBAF0D03-FD8D-4CB9-9913-AF9781C5AB79}" destId="{8E22E10C-F45C-4CD3-AD56-F52D116FD853}" srcOrd="1" destOrd="0" presId="urn:microsoft.com/office/officeart/2005/8/layout/lProcess2"/>
    <dgm:cxn modelId="{04F1DFC1-4C0C-48AB-945B-4A48C95F06F6}" type="presParOf" srcId="{BBAF0D03-FD8D-4CB9-9913-AF9781C5AB79}" destId="{737C72F3-791F-4088-99F4-5F57B8DE6A08}" srcOrd="2" destOrd="0" presId="urn:microsoft.com/office/officeart/2005/8/layout/lProcess2"/>
    <dgm:cxn modelId="{3F4F4E98-86F8-4490-BE84-1BD2F7E3F4AB}" type="presParOf" srcId="{737C72F3-791F-4088-99F4-5F57B8DE6A08}" destId="{F9647204-F166-44BD-8767-6A9283BCE4AE}" srcOrd="0" destOrd="0" presId="urn:microsoft.com/office/officeart/2005/8/layout/lProcess2"/>
    <dgm:cxn modelId="{4E8E9455-5C7B-48D9-A191-EA8C57CE8DD5}" type="presParOf" srcId="{8E88EC7C-D7CA-4BD4-8DD2-BD0C6F19DF9F}" destId="{262694B7-FFC4-44DE-9680-863656AB2C92}" srcOrd="1" destOrd="0" presId="urn:microsoft.com/office/officeart/2005/8/layout/lProcess2"/>
    <dgm:cxn modelId="{9819D221-7226-4DFF-B5E2-4C967F733558}" type="presParOf" srcId="{8E88EC7C-D7CA-4BD4-8DD2-BD0C6F19DF9F}" destId="{34356684-08EC-4AC5-9A78-C1EAFB41B785}" srcOrd="2" destOrd="0" presId="urn:microsoft.com/office/officeart/2005/8/layout/lProcess2"/>
    <dgm:cxn modelId="{FD47F004-0BF8-4DA3-927D-B17DD55EFDBB}" type="presParOf" srcId="{34356684-08EC-4AC5-9A78-C1EAFB41B785}" destId="{FFD869FD-8FCD-42D7-89B2-ECD532D68689}" srcOrd="0" destOrd="0" presId="urn:microsoft.com/office/officeart/2005/8/layout/lProcess2"/>
    <dgm:cxn modelId="{178A580B-2017-496E-A1BB-7EBCC0C4F56F}" type="presParOf" srcId="{34356684-08EC-4AC5-9A78-C1EAFB41B785}" destId="{F2FC2F62-BC13-409D-B056-211E0D28A9DD}" srcOrd="1" destOrd="0" presId="urn:microsoft.com/office/officeart/2005/8/layout/lProcess2"/>
    <dgm:cxn modelId="{A595F52F-709A-4091-B454-8407351F35D3}" type="presParOf" srcId="{34356684-08EC-4AC5-9A78-C1EAFB41B785}" destId="{F44CD0D9-B596-4E70-A011-AF60F5CF79A2}" srcOrd="2" destOrd="0" presId="urn:microsoft.com/office/officeart/2005/8/layout/lProcess2"/>
    <dgm:cxn modelId="{91BBCB34-AB49-4457-8099-899EA19EE5DD}" type="presParOf" srcId="{F44CD0D9-B596-4E70-A011-AF60F5CF79A2}" destId="{ECA02B64-A3A5-4FB8-9854-28CA0D190856}" srcOrd="0" destOrd="0" presId="urn:microsoft.com/office/officeart/2005/8/layout/lProcess2"/>
    <dgm:cxn modelId="{8287E7C4-1948-4014-BBF6-09BB5620A349}" type="presParOf" srcId="{8E88EC7C-D7CA-4BD4-8DD2-BD0C6F19DF9F}" destId="{1C6AD0D4-A161-4D16-A99F-20B415C2C9EA}" srcOrd="3" destOrd="0" presId="urn:microsoft.com/office/officeart/2005/8/layout/lProcess2"/>
    <dgm:cxn modelId="{81AF1C09-D014-4873-8943-0B5BF410B18F}" type="presParOf" srcId="{8E88EC7C-D7CA-4BD4-8DD2-BD0C6F19DF9F}" destId="{7BCA4E54-29A2-4532-A69C-0A63E96A52D5}" srcOrd="4" destOrd="0" presId="urn:microsoft.com/office/officeart/2005/8/layout/lProcess2"/>
    <dgm:cxn modelId="{2BB26D9B-45EE-4AB7-9B46-9BF7F0D8F973}" type="presParOf" srcId="{7BCA4E54-29A2-4532-A69C-0A63E96A52D5}" destId="{D5C6DC4B-A5D5-4E27-801C-0CA5494745F9}" srcOrd="0" destOrd="0" presId="urn:microsoft.com/office/officeart/2005/8/layout/lProcess2"/>
    <dgm:cxn modelId="{A3671629-D826-4ABB-AD0D-5DD21A10A41A}" type="presParOf" srcId="{7BCA4E54-29A2-4532-A69C-0A63E96A52D5}" destId="{77209112-0B3C-4AD0-8D77-8AC2D3A441DE}" srcOrd="1" destOrd="0" presId="urn:microsoft.com/office/officeart/2005/8/layout/lProcess2"/>
    <dgm:cxn modelId="{CD90758D-7404-4BCB-8127-B48CF28B7511}" type="presParOf" srcId="{7BCA4E54-29A2-4532-A69C-0A63E96A52D5}" destId="{BFA42381-FC73-4014-AACE-8624D95D763D}" srcOrd="2" destOrd="0" presId="urn:microsoft.com/office/officeart/2005/8/layout/lProcess2"/>
    <dgm:cxn modelId="{3BEA2258-3FED-4B1D-AA0C-29359087EE01}" type="presParOf" srcId="{BFA42381-FC73-4014-AACE-8624D95D763D}" destId="{1710BAEF-1B03-49EC-9A13-CB6528A7BC22}" srcOrd="0" destOrd="0" presId="urn:microsoft.com/office/officeart/2005/8/layout/lProcess2"/>
    <dgm:cxn modelId="{D6DD6E11-2C55-403C-AD56-18C172828048}" type="presParOf" srcId="{8E88EC7C-D7CA-4BD4-8DD2-BD0C6F19DF9F}" destId="{7F28A0E0-AB17-45A5-9EB8-A8A809720829}" srcOrd="5" destOrd="0" presId="urn:microsoft.com/office/officeart/2005/8/layout/lProcess2"/>
    <dgm:cxn modelId="{C6B07919-7960-4D94-BE9D-5E84082FBF88}" type="presParOf" srcId="{8E88EC7C-D7CA-4BD4-8DD2-BD0C6F19DF9F}" destId="{848AB881-4879-40DA-A87F-BA36A7B4B92C}" srcOrd="6" destOrd="0" presId="urn:microsoft.com/office/officeart/2005/8/layout/lProcess2"/>
    <dgm:cxn modelId="{5F4FE2B0-F298-4EF4-A418-E8976FEAC110}" type="presParOf" srcId="{848AB881-4879-40DA-A87F-BA36A7B4B92C}" destId="{F8B8CBC7-8F90-4B61-B691-5EDBC2D25A9E}" srcOrd="0" destOrd="0" presId="urn:microsoft.com/office/officeart/2005/8/layout/lProcess2"/>
    <dgm:cxn modelId="{1311D9AB-CC55-4C25-843C-390CF89D94AA}" type="presParOf" srcId="{848AB881-4879-40DA-A87F-BA36A7B4B92C}" destId="{5636E099-278E-41CB-B73B-B6E640B2C60A}" srcOrd="1" destOrd="0" presId="urn:microsoft.com/office/officeart/2005/8/layout/lProcess2"/>
    <dgm:cxn modelId="{67C960DC-1A7B-48DB-BE82-F05630CCCA82}" type="presParOf" srcId="{848AB881-4879-40DA-A87F-BA36A7B4B92C}" destId="{D6879625-7137-4882-8861-4CB2E8E93EF8}" srcOrd="2" destOrd="0" presId="urn:microsoft.com/office/officeart/2005/8/layout/lProcess2"/>
    <dgm:cxn modelId="{38098399-2EC7-4836-8703-279F273AD0B6}" type="presParOf" srcId="{D6879625-7137-4882-8861-4CB2E8E93EF8}" destId="{D9CB92A0-C1FC-4DE7-95D1-133238F91E99}" srcOrd="0" destOrd="0" presId="urn:microsoft.com/office/officeart/2005/8/layout/lProcess2"/>
    <dgm:cxn modelId="{E4A84BB0-FAC7-420B-ACD6-99F35EBD8799}" type="presParOf" srcId="{8E88EC7C-D7CA-4BD4-8DD2-BD0C6F19DF9F}" destId="{60731583-C4E6-4A0E-AE15-DC77AF890AF4}" srcOrd="7" destOrd="0" presId="urn:microsoft.com/office/officeart/2005/8/layout/lProcess2"/>
    <dgm:cxn modelId="{8A0ECEFB-4C54-40A4-891A-9319AD3ACC0C}" type="presParOf" srcId="{8E88EC7C-D7CA-4BD4-8DD2-BD0C6F19DF9F}" destId="{B9B17903-0011-4824-AB3F-65ACD4D08B85}" srcOrd="8" destOrd="0" presId="urn:microsoft.com/office/officeart/2005/8/layout/lProcess2"/>
    <dgm:cxn modelId="{9D49DE46-01B7-4087-9F96-38F8470EC787}" type="presParOf" srcId="{B9B17903-0011-4824-AB3F-65ACD4D08B85}" destId="{126848B5-FD91-433D-9749-7D531357D1BF}" srcOrd="0" destOrd="0" presId="urn:microsoft.com/office/officeart/2005/8/layout/lProcess2"/>
    <dgm:cxn modelId="{5455F35A-4E9B-4D8A-A6EB-1106CA78681B}" type="presParOf" srcId="{B9B17903-0011-4824-AB3F-65ACD4D08B85}" destId="{FB7EA7DD-18D7-437A-AD81-768EF7F38BD5}" srcOrd="1" destOrd="0" presId="urn:microsoft.com/office/officeart/2005/8/layout/lProcess2"/>
    <dgm:cxn modelId="{6E29CE28-F4BD-4D13-A89A-C00970152DE0}" type="presParOf" srcId="{B9B17903-0011-4824-AB3F-65ACD4D08B85}" destId="{E02794F6-91C9-4A77-AC5A-665DD86A1506}" srcOrd="2" destOrd="0" presId="urn:microsoft.com/office/officeart/2005/8/layout/lProcess2"/>
    <dgm:cxn modelId="{56FF4CF9-07A4-48BF-8673-A52B7875F2FF}" type="presParOf" srcId="{E02794F6-91C9-4A77-AC5A-665DD86A1506}" destId="{F142C050-BF4A-4893-B1DB-489CF6CE71CB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5A83-FF03-4DBC-AD63-5333200A489C}">
      <dsp:nvSpPr>
        <dsp:cNvPr id="0" name=""/>
        <dsp:cNvSpPr/>
      </dsp:nvSpPr>
      <dsp:spPr>
        <a:xfrm>
          <a:off x="56226" y="0"/>
          <a:ext cx="2303442" cy="22271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Monday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Parent V’s kids football challenge  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</dsp:txBody>
      <dsp:txXfrm>
        <a:off x="56226" y="0"/>
        <a:ext cx="2303442" cy="668139"/>
      </dsp:txXfrm>
    </dsp:sp>
    <dsp:sp modelId="{FFD869FD-8FCD-42D7-89B2-ECD532D68689}">
      <dsp:nvSpPr>
        <dsp:cNvPr id="0" name=""/>
        <dsp:cNvSpPr/>
      </dsp:nvSpPr>
      <dsp:spPr>
        <a:xfrm>
          <a:off x="2489232" y="19955"/>
          <a:ext cx="2126001" cy="21872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Tuesday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Sitting Volleyball Challenge </a:t>
          </a:r>
        </a:p>
      </dsp:txBody>
      <dsp:txXfrm>
        <a:off x="2489232" y="19955"/>
        <a:ext cx="2126001" cy="656166"/>
      </dsp:txXfrm>
    </dsp:sp>
    <dsp:sp modelId="{D5C6DC4B-A5D5-4E27-801C-0CA5494745F9}">
      <dsp:nvSpPr>
        <dsp:cNvPr id="0" name=""/>
        <dsp:cNvSpPr/>
      </dsp:nvSpPr>
      <dsp:spPr>
        <a:xfrm>
          <a:off x="4914201" y="0"/>
          <a:ext cx="1964222" cy="22271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Wednesday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Juggling Challenge </a:t>
          </a:r>
        </a:p>
      </dsp:txBody>
      <dsp:txXfrm>
        <a:off x="4914201" y="0"/>
        <a:ext cx="1964222" cy="668139"/>
      </dsp:txXfrm>
    </dsp:sp>
    <dsp:sp modelId="{F8B8CBC7-8F90-4B61-B691-5EDBC2D25A9E}">
      <dsp:nvSpPr>
        <dsp:cNvPr id="0" name=""/>
        <dsp:cNvSpPr/>
      </dsp:nvSpPr>
      <dsp:spPr>
        <a:xfrm>
          <a:off x="7120263" y="0"/>
          <a:ext cx="2077997" cy="22271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Thursday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Zumba Challenge</a:t>
          </a:r>
        </a:p>
      </dsp:txBody>
      <dsp:txXfrm>
        <a:off x="7120263" y="0"/>
        <a:ext cx="2077997" cy="668139"/>
      </dsp:txXfrm>
    </dsp:sp>
    <dsp:sp modelId="{126848B5-FD91-433D-9749-7D531357D1BF}">
      <dsp:nvSpPr>
        <dsp:cNvPr id="0" name=""/>
        <dsp:cNvSpPr/>
      </dsp:nvSpPr>
      <dsp:spPr>
        <a:xfrm>
          <a:off x="9434869" y="0"/>
          <a:ext cx="2161694" cy="222713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Friday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/>
            <a:t>Parent </a:t>
          </a:r>
          <a:r>
            <a:rPr lang="en-GB" sz="1800" kern="1200"/>
            <a:t>V’s kids </a:t>
          </a:r>
          <a:r>
            <a:rPr lang="en-GB" sz="1800" kern="1200" dirty="0"/>
            <a:t>challenge </a:t>
          </a:r>
        </a:p>
      </dsp:txBody>
      <dsp:txXfrm>
        <a:off x="9434869" y="0"/>
        <a:ext cx="2161694" cy="6681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image" Target="../media/image7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12" Type="http://schemas.openxmlformats.org/officeDocument/2006/relationships/image" Target="../media/image6.png"/><Relationship Id="rId17" Type="http://schemas.openxmlformats.org/officeDocument/2006/relationships/comments" Target="../comments/comment1.xml"/><Relationship Id="rId2" Type="http://schemas.openxmlformats.org/officeDocument/2006/relationships/diagramData" Target="../diagrams/data1.xml"/><Relationship Id="rId16" Type="http://schemas.openxmlformats.org/officeDocument/2006/relationships/hyperlink" Target="https://www.whufc.com/news/articles/2020/june/15-june/foundation-host-virtual-claret-blue-sports-day" TargetMode="Externa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jpeg"/><Relationship Id="rId5" Type="http://schemas.openxmlformats.org/officeDocument/2006/relationships/diagramColors" Target="../diagrams/colors1.xml"/><Relationship Id="rId15" Type="http://schemas.openxmlformats.org/officeDocument/2006/relationships/image" Target="../media/image8.jpeg"/><Relationship Id="rId10" Type="http://schemas.openxmlformats.org/officeDocument/2006/relationships/image" Target="../media/image4.jp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Relationship Id="rId14" Type="http://schemas.openxmlformats.org/officeDocument/2006/relationships/hyperlink" Target="https://eur02.safelinks.protection.outlook.com/?url=https://bit.ly/NSSWEssex&amp;data=02|01||ecc584e013aa43c363e308d812cfe351|a8b4324f155c4215a0f17ed8cc9a992f|0|0|637280031364441827&amp;sdata=tmRsQn%2BUEUnqUUBAj8yjI0tQPeJCUwBN8cMzstaN7tw%3D&amp;reserved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5887328"/>
              </p:ext>
            </p:extLst>
          </p:nvPr>
        </p:nvGraphicFramePr>
        <p:xfrm>
          <a:off x="294564" y="2498323"/>
          <a:ext cx="11602872" cy="2227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6A1C4BCF-749F-4B95-8D52-0A868FDB6EB8}"/>
              </a:ext>
            </a:extLst>
          </p:cNvPr>
          <p:cNvSpPr/>
          <p:nvPr/>
        </p:nvSpPr>
        <p:spPr>
          <a:xfrm>
            <a:off x="2624314" y="1329647"/>
            <a:ext cx="5996128" cy="100811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highlight>
                <a:srgbClr val="800080"/>
              </a:highlight>
            </a:endParaRPr>
          </a:p>
          <a:p>
            <a:pPr algn="ctr"/>
            <a:r>
              <a:rPr lang="en-GB" dirty="0">
                <a:solidFill>
                  <a:srgbClr val="FF0066"/>
                </a:solidFill>
              </a:rPr>
              <a:t>This week we will be celebrating National School Sports week. We challenge you to complete these 5 daily challenges. </a:t>
            </a:r>
          </a:p>
          <a:p>
            <a:pPr algn="ctr"/>
            <a:endParaRPr lang="en-GB" dirty="0">
              <a:highlight>
                <a:srgbClr val="800080"/>
              </a:highlight>
            </a:endParaRPr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5680" y="117818"/>
            <a:ext cx="827214" cy="829288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6" y="239870"/>
            <a:ext cx="1692805" cy="8127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0092D01-CCE4-48AD-A3E5-6DF0089E50A2}"/>
              </a:ext>
            </a:extLst>
          </p:cNvPr>
          <p:cNvSpPr/>
          <p:nvPr/>
        </p:nvSpPr>
        <p:spPr>
          <a:xfrm>
            <a:off x="3465576" y="143483"/>
            <a:ext cx="3475461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Southe</a:t>
            </a:r>
            <a:r>
              <a:rPr lang="en-US" sz="2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nd</a:t>
            </a:r>
            <a:r>
              <a:rPr lang="en-US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Primary School Sports Association </a:t>
            </a:r>
            <a:endParaRPr lang="en-U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week 9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216342" y="1284484"/>
            <a:ext cx="1648247" cy="85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A picture containing food, drawing&#10;&#10;Description automatically generated">
            <a:extLst>
              <a:ext uri="{FF2B5EF4-FFF2-40B4-BE49-F238E27FC236}">
                <a16:creationId xmlns:a16="http://schemas.microsoft.com/office/drawing/2014/main" xmlns="" id="{839CDB81-B68F-4646-8E15-2CC821690F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539" y="154381"/>
            <a:ext cx="987551" cy="98755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8E3DE20-C1F8-4EE6-B108-91C6C5E8D3CF}"/>
              </a:ext>
            </a:extLst>
          </p:cNvPr>
          <p:cNvSpPr txBox="1"/>
          <p:nvPr/>
        </p:nvSpPr>
        <p:spPr>
          <a:xfrm>
            <a:off x="10013386" y="4849854"/>
            <a:ext cx="1865216" cy="181588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On Friday 26th June West Ham Community Foundation will be hosting their very first Virtual Claret and Blue Sports Day. </a:t>
            </a:r>
          </a:p>
          <a:p>
            <a:pPr algn="ctr"/>
            <a:r>
              <a:rPr lang="en-GB" sz="1400" dirty="0"/>
              <a:t>Can you complete the challenges set?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6AB77C0F-CE71-4E6B-B00B-8FF78A22C2F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56" y="3852834"/>
            <a:ext cx="1375576" cy="773762"/>
          </a:xfrm>
          <a:prstGeom prst="rect">
            <a:avLst/>
          </a:prstGeom>
        </p:spPr>
      </p:pic>
      <p:pic>
        <p:nvPicPr>
          <p:cNvPr id="25" name="Picture 24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67E21950-1646-427A-9DE1-0DFF80EE59F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407" y="3859205"/>
            <a:ext cx="1375576" cy="7737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0B084E8-7AB9-465D-A320-5956826D856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98275" y="3858708"/>
            <a:ext cx="1377815" cy="7742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9CA45FA-A929-4349-9476-22360EADDEF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06854" y="3836082"/>
            <a:ext cx="1377815" cy="77425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C8116C1D-5638-47DD-B291-C8266570C0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20364" y="3858708"/>
            <a:ext cx="1377815" cy="77425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D6476B43-FBAC-4558-82FE-FD6BA022EA6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26" y="5547724"/>
            <a:ext cx="1926542" cy="106824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5896787C-90C2-4835-9A5C-C899C480A51E}"/>
              </a:ext>
            </a:extLst>
          </p:cNvPr>
          <p:cNvSpPr txBox="1"/>
          <p:nvPr/>
        </p:nvSpPr>
        <p:spPr>
          <a:xfrm>
            <a:off x="201154" y="4965444"/>
            <a:ext cx="2916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Click here to find all of this weeks challenges:</a:t>
            </a:r>
          </a:p>
          <a:p>
            <a:r>
              <a:rPr lang="en-GB" sz="2000" u="sng" dirty="0">
                <a:hlinkClick r:id="rId14"/>
              </a:rPr>
              <a:t>https://bit.ly/NSSWEssex</a:t>
            </a:r>
            <a:endParaRPr lang="en-GB" sz="20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45B5A7C-68C2-4BAC-96FF-DD994E800662}"/>
              </a:ext>
            </a:extLst>
          </p:cNvPr>
          <p:cNvSpPr txBox="1"/>
          <p:nvPr/>
        </p:nvSpPr>
        <p:spPr>
          <a:xfrm>
            <a:off x="3118090" y="4965444"/>
            <a:ext cx="2473241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Share all of your daily activities with us using the hashtag #NSSW #southendnssw  </a:t>
            </a:r>
          </a:p>
          <a:p>
            <a:r>
              <a:rPr lang="en-GB" dirty="0"/>
              <a:t>@SouthendWestSSP </a:t>
            </a:r>
          </a:p>
          <a:p>
            <a:r>
              <a:rPr lang="en-GB" dirty="0"/>
              <a:t>@SouthendSSP</a:t>
            </a:r>
          </a:p>
        </p:txBody>
      </p:sp>
      <p:pic>
        <p:nvPicPr>
          <p:cNvPr id="33" name="Picture 32" descr="A picture containing playing, woman, holding, ball&#10;&#10;Description automatically generated">
            <a:extLst>
              <a:ext uri="{FF2B5EF4-FFF2-40B4-BE49-F238E27FC236}">
                <a16:creationId xmlns:a16="http://schemas.microsoft.com/office/drawing/2014/main" xmlns="" id="{018673D2-BC9E-4EC2-ADED-F56DF14EC3C5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260" r="50339"/>
          <a:stretch/>
        </p:blipFill>
        <p:spPr>
          <a:xfrm>
            <a:off x="8765627" y="-201524"/>
            <a:ext cx="2180367" cy="25082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93386AF-0C8F-45E4-BCED-3117ACCAF394}"/>
              </a:ext>
            </a:extLst>
          </p:cNvPr>
          <p:cNvSpPr/>
          <p:nvPr/>
        </p:nvSpPr>
        <p:spPr>
          <a:xfrm>
            <a:off x="8053295" y="5096076"/>
            <a:ext cx="20460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hlinkClick r:id="rId16"/>
              </a:rPr>
              <a:t>https://www.whufc.com/news/articles/2020/june/15-june/foundation-host-virtual-claret-blue-sports-day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113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Access</cp:lastModifiedBy>
  <cp:revision>68</cp:revision>
  <dcterms:created xsi:type="dcterms:W3CDTF">2020-04-03T15:25:20Z</dcterms:created>
  <dcterms:modified xsi:type="dcterms:W3CDTF">2020-07-04T10:27:27Z</dcterms:modified>
</cp:coreProperties>
</file>