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4DA685AF-5AAF-4C0F-B0E1-099F289A84DB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Fitzgibbon" initials="SF" lastIdx="3" clrIdx="0">
    <p:extLst>
      <p:ext uri="{19B8F6BF-5375-455C-9EA6-DF929625EA0E}">
        <p15:presenceInfo xmlns:p15="http://schemas.microsoft.com/office/powerpoint/2012/main" userId="b063f0883acc7ba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8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0T08:58:23.373" idx="3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027B-82A1-4B27-84DF-CA2009AF586A}" type="doc">
      <dgm:prSet loTypeId="urn:microsoft.com/office/officeart/2005/8/layout/lProcess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E682456-CE5E-407C-9BB9-1A643B0045AD}">
      <dgm:prSet phldrT="[Text]" custT="1"/>
      <dgm:spPr/>
      <dgm:t>
        <a:bodyPr/>
        <a:lstStyle/>
        <a:p>
          <a:pPr algn="ctr"/>
          <a:endParaRPr lang="en-GB" sz="1800" dirty="0"/>
        </a:p>
      </dgm:t>
    </dgm:pt>
    <dgm:pt modelId="{D219E9BD-25F3-4DC6-94D2-A7C564509A8E}" type="parTrans" cxnId="{DBE074FA-D9EA-42BF-AB23-29BCB816E86E}">
      <dgm:prSet/>
      <dgm:spPr/>
      <dgm:t>
        <a:bodyPr/>
        <a:lstStyle/>
        <a:p>
          <a:endParaRPr lang="en-GB"/>
        </a:p>
      </dgm:t>
    </dgm:pt>
    <dgm:pt modelId="{747C2B1D-B2FC-48F0-8933-5FC3ED7A43E2}" type="sibTrans" cxnId="{DBE074FA-D9EA-42BF-AB23-29BCB816E86E}">
      <dgm:prSet/>
      <dgm:spPr/>
      <dgm:t>
        <a:bodyPr/>
        <a:lstStyle/>
        <a:p>
          <a:endParaRPr lang="en-GB"/>
        </a:p>
      </dgm:t>
    </dgm:pt>
    <dgm:pt modelId="{A20A57D9-803B-442D-8681-DAFC3954A1D3}">
      <dgm:prSet phldrT="[Text]" custT="1"/>
      <dgm:spPr/>
      <dgm:t>
        <a:bodyPr/>
        <a:lstStyle/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dirty="0"/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dirty="0"/>
        </a:p>
      </dgm:t>
    </dgm:pt>
    <dgm:pt modelId="{E11E6CF9-AD1B-4515-AA6D-59E146CD9185}" type="parTrans" cxnId="{A229C5E3-09C4-4AC5-9AD6-44914D409201}">
      <dgm:prSet/>
      <dgm:spPr/>
      <dgm:t>
        <a:bodyPr/>
        <a:lstStyle/>
        <a:p>
          <a:endParaRPr lang="en-GB"/>
        </a:p>
      </dgm:t>
    </dgm:pt>
    <dgm:pt modelId="{0666FB38-FFD7-446C-BE27-D3C73C0290E6}" type="sibTrans" cxnId="{A229C5E3-09C4-4AC5-9AD6-44914D409201}">
      <dgm:prSet/>
      <dgm:spPr/>
      <dgm:t>
        <a:bodyPr/>
        <a:lstStyle/>
        <a:p>
          <a:endParaRPr lang="en-GB"/>
        </a:p>
      </dgm:t>
    </dgm:pt>
    <dgm:pt modelId="{499956A3-BA1A-4438-BF6F-A1C63CBF4F1B}">
      <dgm:prSet phldrT="[Text]" custT="1"/>
      <dgm:spPr/>
      <dgm:t>
        <a:bodyPr/>
        <a:lstStyle/>
        <a:p>
          <a:endParaRPr lang="en-GB" sz="1800" dirty="0"/>
        </a:p>
      </dgm:t>
    </dgm:pt>
    <dgm:pt modelId="{B5BBF3DA-55AC-4A0B-B582-9FC0412FB623}" type="sibTrans" cxnId="{0142B65F-B6A1-42B4-AED6-D3F263EE1A65}">
      <dgm:prSet/>
      <dgm:spPr/>
      <dgm:t>
        <a:bodyPr/>
        <a:lstStyle/>
        <a:p>
          <a:endParaRPr lang="en-GB"/>
        </a:p>
      </dgm:t>
    </dgm:pt>
    <dgm:pt modelId="{1E70277E-09FC-45E5-8F13-FC036805B573}" type="parTrans" cxnId="{0142B65F-B6A1-42B4-AED6-D3F263EE1A65}">
      <dgm:prSet/>
      <dgm:spPr/>
      <dgm:t>
        <a:bodyPr/>
        <a:lstStyle/>
        <a:p>
          <a:endParaRPr lang="en-GB"/>
        </a:p>
      </dgm:t>
    </dgm:pt>
    <dgm:pt modelId="{E11BD7DE-D806-4A30-ACAA-B3207C763C1A}">
      <dgm:prSet phldrT="[Text]" custT="1"/>
      <dgm:spPr/>
      <dgm:t>
        <a:bodyPr/>
        <a:lstStyle/>
        <a:p>
          <a:endParaRPr lang="en-GB" sz="1400" dirty="0"/>
        </a:p>
      </dgm:t>
    </dgm:pt>
    <dgm:pt modelId="{A09DDD26-742B-4516-95DE-02EFD97835AA}" type="sibTrans" cxnId="{A5667DE8-29BF-42D1-95FE-7FC698178280}">
      <dgm:prSet/>
      <dgm:spPr/>
      <dgm:t>
        <a:bodyPr/>
        <a:lstStyle/>
        <a:p>
          <a:endParaRPr lang="en-GB"/>
        </a:p>
      </dgm:t>
    </dgm:pt>
    <dgm:pt modelId="{1077AF34-200B-4B5F-BD4F-23255C9B178B}" type="parTrans" cxnId="{A5667DE8-29BF-42D1-95FE-7FC698178280}">
      <dgm:prSet/>
      <dgm:spPr/>
      <dgm:t>
        <a:bodyPr/>
        <a:lstStyle/>
        <a:p>
          <a:endParaRPr lang="en-GB"/>
        </a:p>
      </dgm:t>
    </dgm:pt>
    <dgm:pt modelId="{89290B78-D0B9-40C4-80A7-01073C329A06}">
      <dgm:prSet phldrT="[Text]" custT="1"/>
      <dgm:spPr/>
      <dgm:t>
        <a:bodyPr/>
        <a:lstStyle/>
        <a:p>
          <a:pPr algn="ctr"/>
          <a:endParaRPr lang="en-GB" sz="1800" dirty="0"/>
        </a:p>
      </dgm:t>
    </dgm:pt>
    <dgm:pt modelId="{E6398B0A-8B65-420D-BE7E-A34F3366F4B8}" type="sibTrans" cxnId="{8F574AE8-6C51-4941-8BB6-E8191AD58B0F}">
      <dgm:prSet/>
      <dgm:spPr/>
      <dgm:t>
        <a:bodyPr/>
        <a:lstStyle/>
        <a:p>
          <a:endParaRPr lang="en-GB"/>
        </a:p>
      </dgm:t>
    </dgm:pt>
    <dgm:pt modelId="{3B937371-D787-4F06-A82A-E8BF8DE2C098}" type="parTrans" cxnId="{8F574AE8-6C51-4941-8BB6-E8191AD58B0F}">
      <dgm:prSet/>
      <dgm:spPr/>
      <dgm:t>
        <a:bodyPr/>
        <a:lstStyle/>
        <a:p>
          <a:endParaRPr lang="en-GB"/>
        </a:p>
      </dgm:t>
    </dgm:pt>
    <dgm:pt modelId="{8E88EC7C-D7CA-4BD4-8DD2-BD0C6F19DF9F}" type="pres">
      <dgm:prSet presAssocID="{1C53027B-82A1-4B27-84DF-CA2009AF586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BAF0D03-FD8D-4CB9-9913-AF9781C5AB79}" type="pres">
      <dgm:prSet presAssocID="{5E682456-CE5E-407C-9BB9-1A643B0045AD}" presName="compNode" presStyleCnt="0"/>
      <dgm:spPr/>
    </dgm:pt>
    <dgm:pt modelId="{276B5A83-FF03-4DBC-AD63-5333200A489C}" type="pres">
      <dgm:prSet presAssocID="{5E682456-CE5E-407C-9BB9-1A643B0045AD}" presName="aNode" presStyleLbl="bgShp" presStyleIdx="0" presStyleCnt="5" custScaleX="64473" custLinFactNeighborX="412" custLinFactNeighborY="72"/>
      <dgm:spPr/>
      <dgm:t>
        <a:bodyPr/>
        <a:lstStyle/>
        <a:p>
          <a:endParaRPr lang="en-GB"/>
        </a:p>
      </dgm:t>
    </dgm:pt>
    <dgm:pt modelId="{8E22E10C-F45C-4CD3-AD56-F52D116FD853}" type="pres">
      <dgm:prSet presAssocID="{5E682456-CE5E-407C-9BB9-1A643B0045AD}" presName="textNode" presStyleLbl="bgShp" presStyleIdx="0" presStyleCnt="5"/>
      <dgm:spPr/>
      <dgm:t>
        <a:bodyPr/>
        <a:lstStyle/>
        <a:p>
          <a:endParaRPr lang="en-GB"/>
        </a:p>
      </dgm:t>
    </dgm:pt>
    <dgm:pt modelId="{737C72F3-791F-4088-99F4-5F57B8DE6A08}" type="pres">
      <dgm:prSet presAssocID="{5E682456-CE5E-407C-9BB9-1A643B0045AD}" presName="compChildNode" presStyleCnt="0"/>
      <dgm:spPr/>
    </dgm:pt>
    <dgm:pt modelId="{F9647204-F166-44BD-8767-6A9283BCE4AE}" type="pres">
      <dgm:prSet presAssocID="{5E682456-CE5E-407C-9BB9-1A643B0045AD}" presName="theInnerList" presStyleCnt="0"/>
      <dgm:spPr/>
    </dgm:pt>
    <dgm:pt modelId="{262694B7-FFC4-44DE-9680-863656AB2C92}" type="pres">
      <dgm:prSet presAssocID="{5E682456-CE5E-407C-9BB9-1A643B0045AD}" presName="aSpace" presStyleCnt="0"/>
      <dgm:spPr/>
    </dgm:pt>
    <dgm:pt modelId="{34356684-08EC-4AC5-9A78-C1EAFB41B785}" type="pres">
      <dgm:prSet presAssocID="{E11BD7DE-D806-4A30-ACAA-B3207C763C1A}" presName="compNode" presStyleCnt="0"/>
      <dgm:spPr/>
    </dgm:pt>
    <dgm:pt modelId="{FFD869FD-8FCD-42D7-89B2-ECD532D68689}" type="pres">
      <dgm:prSet presAssocID="{E11BD7DE-D806-4A30-ACAA-B3207C763C1A}" presName="aNode" presStyleLbl="bgShp" presStyleIdx="1" presStyleCnt="5" custScaleX="61156" custLinFactNeighborX="-2754" custLinFactNeighborY="283"/>
      <dgm:spPr/>
      <dgm:t>
        <a:bodyPr/>
        <a:lstStyle/>
        <a:p>
          <a:endParaRPr lang="en-GB"/>
        </a:p>
      </dgm:t>
    </dgm:pt>
    <dgm:pt modelId="{F2FC2F62-BC13-409D-B056-211E0D28A9DD}" type="pres">
      <dgm:prSet presAssocID="{E11BD7DE-D806-4A30-ACAA-B3207C763C1A}" presName="textNode" presStyleLbl="bgShp" presStyleIdx="1" presStyleCnt="5"/>
      <dgm:spPr/>
      <dgm:t>
        <a:bodyPr/>
        <a:lstStyle/>
        <a:p>
          <a:endParaRPr lang="en-GB"/>
        </a:p>
      </dgm:t>
    </dgm:pt>
    <dgm:pt modelId="{F44CD0D9-B596-4E70-A011-AF60F5CF79A2}" type="pres">
      <dgm:prSet presAssocID="{E11BD7DE-D806-4A30-ACAA-B3207C763C1A}" presName="compChildNode" presStyleCnt="0"/>
      <dgm:spPr/>
    </dgm:pt>
    <dgm:pt modelId="{ECA02B64-A3A5-4FB8-9854-28CA0D190856}" type="pres">
      <dgm:prSet presAssocID="{E11BD7DE-D806-4A30-ACAA-B3207C763C1A}" presName="theInnerList" presStyleCnt="0"/>
      <dgm:spPr/>
    </dgm:pt>
    <dgm:pt modelId="{1C6AD0D4-A161-4D16-A99F-20B415C2C9EA}" type="pres">
      <dgm:prSet presAssocID="{E11BD7DE-D806-4A30-ACAA-B3207C763C1A}" presName="aSpace" presStyleCnt="0"/>
      <dgm:spPr/>
    </dgm:pt>
    <dgm:pt modelId="{7BCA4E54-29A2-4532-A69C-0A63E96A52D5}" type="pres">
      <dgm:prSet presAssocID="{499956A3-BA1A-4438-BF6F-A1C63CBF4F1B}" presName="compNode" presStyleCnt="0"/>
      <dgm:spPr/>
    </dgm:pt>
    <dgm:pt modelId="{D5C6DC4B-A5D5-4E27-801C-0CA5494745F9}" type="pres">
      <dgm:prSet presAssocID="{499956A3-BA1A-4438-BF6F-A1C63CBF4F1B}" presName="aNode" presStyleLbl="bgShp" presStyleIdx="2" presStyleCnt="5" custScaleX="128271" custLinFactNeighborX="-4" custLinFactNeighborY="1489"/>
      <dgm:spPr/>
      <dgm:t>
        <a:bodyPr/>
        <a:lstStyle/>
        <a:p>
          <a:endParaRPr lang="en-GB"/>
        </a:p>
      </dgm:t>
    </dgm:pt>
    <dgm:pt modelId="{77209112-0B3C-4AD0-8D77-8AC2D3A441DE}" type="pres">
      <dgm:prSet presAssocID="{499956A3-BA1A-4438-BF6F-A1C63CBF4F1B}" presName="textNode" presStyleLbl="bgShp" presStyleIdx="2" presStyleCnt="5"/>
      <dgm:spPr/>
      <dgm:t>
        <a:bodyPr/>
        <a:lstStyle/>
        <a:p>
          <a:endParaRPr lang="en-GB"/>
        </a:p>
      </dgm:t>
    </dgm:pt>
    <dgm:pt modelId="{BFA42381-FC73-4014-AACE-8624D95D763D}" type="pres">
      <dgm:prSet presAssocID="{499956A3-BA1A-4438-BF6F-A1C63CBF4F1B}" presName="compChildNode" presStyleCnt="0"/>
      <dgm:spPr/>
    </dgm:pt>
    <dgm:pt modelId="{1710BAEF-1B03-49EC-9A13-CB6528A7BC22}" type="pres">
      <dgm:prSet presAssocID="{499956A3-BA1A-4438-BF6F-A1C63CBF4F1B}" presName="theInnerList" presStyleCnt="0"/>
      <dgm:spPr/>
    </dgm:pt>
    <dgm:pt modelId="{7F28A0E0-AB17-45A5-9EB8-A8A809720829}" type="pres">
      <dgm:prSet presAssocID="{499956A3-BA1A-4438-BF6F-A1C63CBF4F1B}" presName="aSpace" presStyleCnt="0"/>
      <dgm:spPr/>
    </dgm:pt>
    <dgm:pt modelId="{848AB881-4879-40DA-A87F-BA36A7B4B92C}" type="pres">
      <dgm:prSet presAssocID="{89290B78-D0B9-40C4-80A7-01073C329A06}" presName="compNode" presStyleCnt="0"/>
      <dgm:spPr/>
    </dgm:pt>
    <dgm:pt modelId="{F8B8CBC7-8F90-4B61-B691-5EDBC2D25A9E}" type="pres">
      <dgm:prSet presAssocID="{89290B78-D0B9-40C4-80A7-01073C329A06}" presName="aNode" presStyleLbl="bgShp" presStyleIdx="3" presStyleCnt="5" custScaleX="70491" custScaleY="72547" custLinFactNeighborX="3482" custLinFactNeighborY="-11526"/>
      <dgm:spPr/>
      <dgm:t>
        <a:bodyPr/>
        <a:lstStyle/>
        <a:p>
          <a:endParaRPr lang="en-GB"/>
        </a:p>
      </dgm:t>
    </dgm:pt>
    <dgm:pt modelId="{5636E099-278E-41CB-B73B-B6E640B2C60A}" type="pres">
      <dgm:prSet presAssocID="{89290B78-D0B9-40C4-80A7-01073C329A06}" presName="textNode" presStyleLbl="bgShp" presStyleIdx="3" presStyleCnt="5"/>
      <dgm:spPr/>
      <dgm:t>
        <a:bodyPr/>
        <a:lstStyle/>
        <a:p>
          <a:endParaRPr lang="en-GB"/>
        </a:p>
      </dgm:t>
    </dgm:pt>
    <dgm:pt modelId="{D6879625-7137-4882-8861-4CB2E8E93EF8}" type="pres">
      <dgm:prSet presAssocID="{89290B78-D0B9-40C4-80A7-01073C329A06}" presName="compChildNode" presStyleCnt="0"/>
      <dgm:spPr/>
    </dgm:pt>
    <dgm:pt modelId="{D9CB92A0-C1FC-4DE7-95D1-133238F91E99}" type="pres">
      <dgm:prSet presAssocID="{89290B78-D0B9-40C4-80A7-01073C329A06}" presName="theInnerList" presStyleCnt="0"/>
      <dgm:spPr/>
    </dgm:pt>
    <dgm:pt modelId="{60731583-C4E6-4A0E-AE15-DC77AF890AF4}" type="pres">
      <dgm:prSet presAssocID="{89290B78-D0B9-40C4-80A7-01073C329A06}" presName="aSpace" presStyleCnt="0"/>
      <dgm:spPr/>
    </dgm:pt>
    <dgm:pt modelId="{B9B17903-0011-4824-AB3F-65ACD4D08B85}" type="pres">
      <dgm:prSet presAssocID="{A20A57D9-803B-442D-8681-DAFC3954A1D3}" presName="compNode" presStyleCnt="0"/>
      <dgm:spPr/>
    </dgm:pt>
    <dgm:pt modelId="{126848B5-FD91-433D-9749-7D531357D1BF}" type="pres">
      <dgm:prSet presAssocID="{A20A57D9-803B-442D-8681-DAFC3954A1D3}" presName="aNode" presStyleLbl="bgShp" presStyleIdx="4" presStyleCnt="5" custScaleX="94509" custScaleY="70575" custLinFactNeighborX="3620" custLinFactNeighborY="-11160"/>
      <dgm:spPr/>
      <dgm:t>
        <a:bodyPr/>
        <a:lstStyle/>
        <a:p>
          <a:endParaRPr lang="en-GB"/>
        </a:p>
      </dgm:t>
    </dgm:pt>
    <dgm:pt modelId="{FB7EA7DD-18D7-437A-AD81-768EF7F38BD5}" type="pres">
      <dgm:prSet presAssocID="{A20A57D9-803B-442D-8681-DAFC3954A1D3}" presName="textNode" presStyleLbl="bgShp" presStyleIdx="4" presStyleCnt="5"/>
      <dgm:spPr/>
      <dgm:t>
        <a:bodyPr/>
        <a:lstStyle/>
        <a:p>
          <a:endParaRPr lang="en-GB"/>
        </a:p>
      </dgm:t>
    </dgm:pt>
    <dgm:pt modelId="{E02794F6-91C9-4A77-AC5A-665DD86A1506}" type="pres">
      <dgm:prSet presAssocID="{A20A57D9-803B-442D-8681-DAFC3954A1D3}" presName="compChildNode" presStyleCnt="0"/>
      <dgm:spPr/>
    </dgm:pt>
    <dgm:pt modelId="{F142C050-BF4A-4893-B1DB-489CF6CE71CB}" type="pres">
      <dgm:prSet presAssocID="{A20A57D9-803B-442D-8681-DAFC3954A1D3}" presName="theInnerList" presStyleCnt="0"/>
      <dgm:spPr/>
    </dgm:pt>
  </dgm:ptLst>
  <dgm:cxnLst>
    <dgm:cxn modelId="{882E3803-7825-46D3-8A33-9108E61C1420}" type="presOf" srcId="{E11BD7DE-D806-4A30-ACAA-B3207C763C1A}" destId="{F2FC2F62-BC13-409D-B056-211E0D28A9DD}" srcOrd="1" destOrd="0" presId="urn:microsoft.com/office/officeart/2005/8/layout/lProcess2"/>
    <dgm:cxn modelId="{A5667DE8-29BF-42D1-95FE-7FC698178280}" srcId="{1C53027B-82A1-4B27-84DF-CA2009AF586A}" destId="{E11BD7DE-D806-4A30-ACAA-B3207C763C1A}" srcOrd="1" destOrd="0" parTransId="{1077AF34-200B-4B5F-BD4F-23255C9B178B}" sibTransId="{A09DDD26-742B-4516-95DE-02EFD97835AA}"/>
    <dgm:cxn modelId="{DBE074FA-D9EA-42BF-AB23-29BCB816E86E}" srcId="{1C53027B-82A1-4B27-84DF-CA2009AF586A}" destId="{5E682456-CE5E-407C-9BB9-1A643B0045AD}" srcOrd="0" destOrd="0" parTransId="{D219E9BD-25F3-4DC6-94D2-A7C564509A8E}" sibTransId="{747C2B1D-B2FC-48F0-8933-5FC3ED7A43E2}"/>
    <dgm:cxn modelId="{0142B65F-B6A1-42B4-AED6-D3F263EE1A65}" srcId="{1C53027B-82A1-4B27-84DF-CA2009AF586A}" destId="{499956A3-BA1A-4438-BF6F-A1C63CBF4F1B}" srcOrd="2" destOrd="0" parTransId="{1E70277E-09FC-45E5-8F13-FC036805B573}" sibTransId="{B5BBF3DA-55AC-4A0B-B582-9FC0412FB623}"/>
    <dgm:cxn modelId="{35AF2FDB-A86C-4DF3-9D7B-AA9D9B51F9E6}" type="presOf" srcId="{499956A3-BA1A-4438-BF6F-A1C63CBF4F1B}" destId="{77209112-0B3C-4AD0-8D77-8AC2D3A441DE}" srcOrd="1" destOrd="0" presId="urn:microsoft.com/office/officeart/2005/8/layout/lProcess2"/>
    <dgm:cxn modelId="{C795BAC4-81B5-4A3D-84B5-56B066229FA9}" type="presOf" srcId="{5E682456-CE5E-407C-9BB9-1A643B0045AD}" destId="{276B5A83-FF03-4DBC-AD63-5333200A489C}" srcOrd="0" destOrd="0" presId="urn:microsoft.com/office/officeart/2005/8/layout/lProcess2"/>
    <dgm:cxn modelId="{B0CE6F2F-0314-4200-8E4F-C6049DBE95A7}" type="presOf" srcId="{89290B78-D0B9-40C4-80A7-01073C329A06}" destId="{F8B8CBC7-8F90-4B61-B691-5EDBC2D25A9E}" srcOrd="0" destOrd="0" presId="urn:microsoft.com/office/officeart/2005/8/layout/lProcess2"/>
    <dgm:cxn modelId="{F292617D-DF26-4527-B0D4-8C558EB243EB}" type="presOf" srcId="{5E682456-CE5E-407C-9BB9-1A643B0045AD}" destId="{8E22E10C-F45C-4CD3-AD56-F52D116FD853}" srcOrd="1" destOrd="0" presId="urn:microsoft.com/office/officeart/2005/8/layout/lProcess2"/>
    <dgm:cxn modelId="{8F574AE8-6C51-4941-8BB6-E8191AD58B0F}" srcId="{1C53027B-82A1-4B27-84DF-CA2009AF586A}" destId="{89290B78-D0B9-40C4-80A7-01073C329A06}" srcOrd="3" destOrd="0" parTransId="{3B937371-D787-4F06-A82A-E8BF8DE2C098}" sibTransId="{E6398B0A-8B65-420D-BE7E-A34F3366F4B8}"/>
    <dgm:cxn modelId="{A229C5E3-09C4-4AC5-9AD6-44914D409201}" srcId="{1C53027B-82A1-4B27-84DF-CA2009AF586A}" destId="{A20A57D9-803B-442D-8681-DAFC3954A1D3}" srcOrd="4" destOrd="0" parTransId="{E11E6CF9-AD1B-4515-AA6D-59E146CD9185}" sibTransId="{0666FB38-FFD7-446C-BE27-D3C73C0290E6}"/>
    <dgm:cxn modelId="{BE8C47F9-7389-4759-AB80-6C7CA5DF84C4}" type="presOf" srcId="{499956A3-BA1A-4438-BF6F-A1C63CBF4F1B}" destId="{D5C6DC4B-A5D5-4E27-801C-0CA5494745F9}" srcOrd="0" destOrd="0" presId="urn:microsoft.com/office/officeart/2005/8/layout/lProcess2"/>
    <dgm:cxn modelId="{41AEFCFE-6DFC-4CE6-BD9F-05EF6438D9F9}" type="presOf" srcId="{89290B78-D0B9-40C4-80A7-01073C329A06}" destId="{5636E099-278E-41CB-B73B-B6E640B2C60A}" srcOrd="1" destOrd="0" presId="urn:microsoft.com/office/officeart/2005/8/layout/lProcess2"/>
    <dgm:cxn modelId="{246EAC25-66F9-46B4-972F-E0A7448F0206}" type="presOf" srcId="{1C53027B-82A1-4B27-84DF-CA2009AF586A}" destId="{8E88EC7C-D7CA-4BD4-8DD2-BD0C6F19DF9F}" srcOrd="0" destOrd="0" presId="urn:microsoft.com/office/officeart/2005/8/layout/lProcess2"/>
    <dgm:cxn modelId="{818B0F65-A5F8-4420-9F28-93E1CF316F2B}" type="presOf" srcId="{A20A57D9-803B-442D-8681-DAFC3954A1D3}" destId="{FB7EA7DD-18D7-437A-AD81-768EF7F38BD5}" srcOrd="1" destOrd="0" presId="urn:microsoft.com/office/officeart/2005/8/layout/lProcess2"/>
    <dgm:cxn modelId="{8E00A121-B014-41A4-8E61-8C9A010F2FA1}" type="presOf" srcId="{E11BD7DE-D806-4A30-ACAA-B3207C763C1A}" destId="{FFD869FD-8FCD-42D7-89B2-ECD532D68689}" srcOrd="0" destOrd="0" presId="urn:microsoft.com/office/officeart/2005/8/layout/lProcess2"/>
    <dgm:cxn modelId="{83782E03-1464-4865-92C8-7E8CC718D318}" type="presOf" srcId="{A20A57D9-803B-442D-8681-DAFC3954A1D3}" destId="{126848B5-FD91-433D-9749-7D531357D1BF}" srcOrd="0" destOrd="0" presId="urn:microsoft.com/office/officeart/2005/8/layout/lProcess2"/>
    <dgm:cxn modelId="{9F68F5B6-E7BE-422C-866A-C148A27AAC80}" type="presParOf" srcId="{8E88EC7C-D7CA-4BD4-8DD2-BD0C6F19DF9F}" destId="{BBAF0D03-FD8D-4CB9-9913-AF9781C5AB79}" srcOrd="0" destOrd="0" presId="urn:microsoft.com/office/officeart/2005/8/layout/lProcess2"/>
    <dgm:cxn modelId="{DBD8ED65-8A4C-474C-A6C6-6B01E6C2BC6D}" type="presParOf" srcId="{BBAF0D03-FD8D-4CB9-9913-AF9781C5AB79}" destId="{276B5A83-FF03-4DBC-AD63-5333200A489C}" srcOrd="0" destOrd="0" presId="urn:microsoft.com/office/officeart/2005/8/layout/lProcess2"/>
    <dgm:cxn modelId="{4708902A-4978-4717-9ADC-817F96872D5E}" type="presParOf" srcId="{BBAF0D03-FD8D-4CB9-9913-AF9781C5AB79}" destId="{8E22E10C-F45C-4CD3-AD56-F52D116FD853}" srcOrd="1" destOrd="0" presId="urn:microsoft.com/office/officeart/2005/8/layout/lProcess2"/>
    <dgm:cxn modelId="{04F1DFC1-4C0C-48AB-945B-4A48C95F06F6}" type="presParOf" srcId="{BBAF0D03-FD8D-4CB9-9913-AF9781C5AB79}" destId="{737C72F3-791F-4088-99F4-5F57B8DE6A08}" srcOrd="2" destOrd="0" presId="urn:microsoft.com/office/officeart/2005/8/layout/lProcess2"/>
    <dgm:cxn modelId="{3F4F4E98-86F8-4490-BE84-1BD2F7E3F4AB}" type="presParOf" srcId="{737C72F3-791F-4088-99F4-5F57B8DE6A08}" destId="{F9647204-F166-44BD-8767-6A9283BCE4AE}" srcOrd="0" destOrd="0" presId="urn:microsoft.com/office/officeart/2005/8/layout/lProcess2"/>
    <dgm:cxn modelId="{4E8E9455-5C7B-48D9-A191-EA8C57CE8DD5}" type="presParOf" srcId="{8E88EC7C-D7CA-4BD4-8DD2-BD0C6F19DF9F}" destId="{262694B7-FFC4-44DE-9680-863656AB2C92}" srcOrd="1" destOrd="0" presId="urn:microsoft.com/office/officeart/2005/8/layout/lProcess2"/>
    <dgm:cxn modelId="{9819D221-7226-4DFF-B5E2-4C967F733558}" type="presParOf" srcId="{8E88EC7C-D7CA-4BD4-8DD2-BD0C6F19DF9F}" destId="{34356684-08EC-4AC5-9A78-C1EAFB41B785}" srcOrd="2" destOrd="0" presId="urn:microsoft.com/office/officeart/2005/8/layout/lProcess2"/>
    <dgm:cxn modelId="{FD47F004-0BF8-4DA3-927D-B17DD55EFDBB}" type="presParOf" srcId="{34356684-08EC-4AC5-9A78-C1EAFB41B785}" destId="{FFD869FD-8FCD-42D7-89B2-ECD532D68689}" srcOrd="0" destOrd="0" presId="urn:microsoft.com/office/officeart/2005/8/layout/lProcess2"/>
    <dgm:cxn modelId="{178A580B-2017-496E-A1BB-7EBCC0C4F56F}" type="presParOf" srcId="{34356684-08EC-4AC5-9A78-C1EAFB41B785}" destId="{F2FC2F62-BC13-409D-B056-211E0D28A9DD}" srcOrd="1" destOrd="0" presId="urn:microsoft.com/office/officeart/2005/8/layout/lProcess2"/>
    <dgm:cxn modelId="{A595F52F-709A-4091-B454-8407351F35D3}" type="presParOf" srcId="{34356684-08EC-4AC5-9A78-C1EAFB41B785}" destId="{F44CD0D9-B596-4E70-A011-AF60F5CF79A2}" srcOrd="2" destOrd="0" presId="urn:microsoft.com/office/officeart/2005/8/layout/lProcess2"/>
    <dgm:cxn modelId="{91BBCB34-AB49-4457-8099-899EA19EE5DD}" type="presParOf" srcId="{F44CD0D9-B596-4E70-A011-AF60F5CF79A2}" destId="{ECA02B64-A3A5-4FB8-9854-28CA0D190856}" srcOrd="0" destOrd="0" presId="urn:microsoft.com/office/officeart/2005/8/layout/lProcess2"/>
    <dgm:cxn modelId="{8287E7C4-1948-4014-BBF6-09BB5620A349}" type="presParOf" srcId="{8E88EC7C-D7CA-4BD4-8DD2-BD0C6F19DF9F}" destId="{1C6AD0D4-A161-4D16-A99F-20B415C2C9EA}" srcOrd="3" destOrd="0" presId="urn:microsoft.com/office/officeart/2005/8/layout/lProcess2"/>
    <dgm:cxn modelId="{81AF1C09-D014-4873-8943-0B5BF410B18F}" type="presParOf" srcId="{8E88EC7C-D7CA-4BD4-8DD2-BD0C6F19DF9F}" destId="{7BCA4E54-29A2-4532-A69C-0A63E96A52D5}" srcOrd="4" destOrd="0" presId="urn:microsoft.com/office/officeart/2005/8/layout/lProcess2"/>
    <dgm:cxn modelId="{2BB26D9B-45EE-4AB7-9B46-9BF7F0D8F973}" type="presParOf" srcId="{7BCA4E54-29A2-4532-A69C-0A63E96A52D5}" destId="{D5C6DC4B-A5D5-4E27-801C-0CA5494745F9}" srcOrd="0" destOrd="0" presId="urn:microsoft.com/office/officeart/2005/8/layout/lProcess2"/>
    <dgm:cxn modelId="{A3671629-D826-4ABB-AD0D-5DD21A10A41A}" type="presParOf" srcId="{7BCA4E54-29A2-4532-A69C-0A63E96A52D5}" destId="{77209112-0B3C-4AD0-8D77-8AC2D3A441DE}" srcOrd="1" destOrd="0" presId="urn:microsoft.com/office/officeart/2005/8/layout/lProcess2"/>
    <dgm:cxn modelId="{CD90758D-7404-4BCB-8127-B48CF28B7511}" type="presParOf" srcId="{7BCA4E54-29A2-4532-A69C-0A63E96A52D5}" destId="{BFA42381-FC73-4014-AACE-8624D95D763D}" srcOrd="2" destOrd="0" presId="urn:microsoft.com/office/officeart/2005/8/layout/lProcess2"/>
    <dgm:cxn modelId="{3BEA2258-3FED-4B1D-AA0C-29359087EE01}" type="presParOf" srcId="{BFA42381-FC73-4014-AACE-8624D95D763D}" destId="{1710BAEF-1B03-49EC-9A13-CB6528A7BC22}" srcOrd="0" destOrd="0" presId="urn:microsoft.com/office/officeart/2005/8/layout/lProcess2"/>
    <dgm:cxn modelId="{D6DD6E11-2C55-403C-AD56-18C172828048}" type="presParOf" srcId="{8E88EC7C-D7CA-4BD4-8DD2-BD0C6F19DF9F}" destId="{7F28A0E0-AB17-45A5-9EB8-A8A809720829}" srcOrd="5" destOrd="0" presId="urn:microsoft.com/office/officeart/2005/8/layout/lProcess2"/>
    <dgm:cxn modelId="{C6B07919-7960-4D94-BE9D-5E84082FBF88}" type="presParOf" srcId="{8E88EC7C-D7CA-4BD4-8DD2-BD0C6F19DF9F}" destId="{848AB881-4879-40DA-A87F-BA36A7B4B92C}" srcOrd="6" destOrd="0" presId="urn:microsoft.com/office/officeart/2005/8/layout/lProcess2"/>
    <dgm:cxn modelId="{5F4FE2B0-F298-4EF4-A418-E8976FEAC110}" type="presParOf" srcId="{848AB881-4879-40DA-A87F-BA36A7B4B92C}" destId="{F8B8CBC7-8F90-4B61-B691-5EDBC2D25A9E}" srcOrd="0" destOrd="0" presId="urn:microsoft.com/office/officeart/2005/8/layout/lProcess2"/>
    <dgm:cxn modelId="{1311D9AB-CC55-4C25-843C-390CF89D94AA}" type="presParOf" srcId="{848AB881-4879-40DA-A87F-BA36A7B4B92C}" destId="{5636E099-278E-41CB-B73B-B6E640B2C60A}" srcOrd="1" destOrd="0" presId="urn:microsoft.com/office/officeart/2005/8/layout/lProcess2"/>
    <dgm:cxn modelId="{67C960DC-1A7B-48DB-BE82-F05630CCCA82}" type="presParOf" srcId="{848AB881-4879-40DA-A87F-BA36A7B4B92C}" destId="{D6879625-7137-4882-8861-4CB2E8E93EF8}" srcOrd="2" destOrd="0" presId="urn:microsoft.com/office/officeart/2005/8/layout/lProcess2"/>
    <dgm:cxn modelId="{38098399-2EC7-4836-8703-279F273AD0B6}" type="presParOf" srcId="{D6879625-7137-4882-8861-4CB2E8E93EF8}" destId="{D9CB92A0-C1FC-4DE7-95D1-133238F91E99}" srcOrd="0" destOrd="0" presId="urn:microsoft.com/office/officeart/2005/8/layout/lProcess2"/>
    <dgm:cxn modelId="{E4A84BB0-FAC7-420B-ACD6-99F35EBD8799}" type="presParOf" srcId="{8E88EC7C-D7CA-4BD4-8DD2-BD0C6F19DF9F}" destId="{60731583-C4E6-4A0E-AE15-DC77AF890AF4}" srcOrd="7" destOrd="0" presId="urn:microsoft.com/office/officeart/2005/8/layout/lProcess2"/>
    <dgm:cxn modelId="{8A0ECEFB-4C54-40A4-891A-9319AD3ACC0C}" type="presParOf" srcId="{8E88EC7C-D7CA-4BD4-8DD2-BD0C6F19DF9F}" destId="{B9B17903-0011-4824-AB3F-65ACD4D08B85}" srcOrd="8" destOrd="0" presId="urn:microsoft.com/office/officeart/2005/8/layout/lProcess2"/>
    <dgm:cxn modelId="{9D49DE46-01B7-4087-9F96-38F8470EC787}" type="presParOf" srcId="{B9B17903-0011-4824-AB3F-65ACD4D08B85}" destId="{126848B5-FD91-433D-9749-7D531357D1BF}" srcOrd="0" destOrd="0" presId="urn:microsoft.com/office/officeart/2005/8/layout/lProcess2"/>
    <dgm:cxn modelId="{5455F35A-4E9B-4D8A-A6EB-1106CA78681B}" type="presParOf" srcId="{B9B17903-0011-4824-AB3F-65ACD4D08B85}" destId="{FB7EA7DD-18D7-437A-AD81-768EF7F38BD5}" srcOrd="1" destOrd="0" presId="urn:microsoft.com/office/officeart/2005/8/layout/lProcess2"/>
    <dgm:cxn modelId="{6E29CE28-F4BD-4D13-A89A-C00970152DE0}" type="presParOf" srcId="{B9B17903-0011-4824-AB3F-65ACD4D08B85}" destId="{E02794F6-91C9-4A77-AC5A-665DD86A1506}" srcOrd="2" destOrd="0" presId="urn:microsoft.com/office/officeart/2005/8/layout/lProcess2"/>
    <dgm:cxn modelId="{56FF4CF9-07A4-48BF-8673-A52B7875F2FF}" type="presParOf" srcId="{E02794F6-91C9-4A77-AC5A-665DD86A1506}" destId="{F142C050-BF4A-4893-B1DB-489CF6CE71CB}" srcOrd="0" destOrd="0" presId="urn:microsoft.com/office/officeart/2005/8/layout/lProcess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B5A83-FF03-4DBC-AD63-5333200A489C}">
      <dsp:nvSpPr>
        <dsp:cNvPr id="0" name=""/>
        <dsp:cNvSpPr/>
      </dsp:nvSpPr>
      <dsp:spPr>
        <a:xfrm>
          <a:off x="13931" y="0"/>
          <a:ext cx="1716106" cy="500001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</dsp:txBody>
      <dsp:txXfrm>
        <a:off x="13931" y="0"/>
        <a:ext cx="1716106" cy="1500004"/>
      </dsp:txXfrm>
    </dsp:sp>
    <dsp:sp modelId="{FFD869FD-8FCD-42D7-89B2-ECD532D68689}">
      <dsp:nvSpPr>
        <dsp:cNvPr id="0" name=""/>
        <dsp:cNvSpPr/>
      </dsp:nvSpPr>
      <dsp:spPr>
        <a:xfrm>
          <a:off x="1845397" y="0"/>
          <a:ext cx="1627815" cy="500001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/>
        </a:p>
      </dsp:txBody>
      <dsp:txXfrm>
        <a:off x="1845397" y="0"/>
        <a:ext cx="1627815" cy="1500004"/>
      </dsp:txXfrm>
    </dsp:sp>
    <dsp:sp modelId="{D5C6DC4B-A5D5-4E27-801C-0CA5494745F9}">
      <dsp:nvSpPr>
        <dsp:cNvPr id="0" name=""/>
        <dsp:cNvSpPr/>
      </dsp:nvSpPr>
      <dsp:spPr>
        <a:xfrm>
          <a:off x="3746042" y="0"/>
          <a:ext cx="3414245" cy="500001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</dsp:txBody>
      <dsp:txXfrm>
        <a:off x="3746042" y="0"/>
        <a:ext cx="3414245" cy="1500004"/>
      </dsp:txXfrm>
    </dsp:sp>
    <dsp:sp modelId="{F8B8CBC7-8F90-4B61-B691-5EDBC2D25A9E}">
      <dsp:nvSpPr>
        <dsp:cNvPr id="0" name=""/>
        <dsp:cNvSpPr/>
      </dsp:nvSpPr>
      <dsp:spPr>
        <a:xfrm>
          <a:off x="7452706" y="110025"/>
          <a:ext cx="1876289" cy="362736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</dsp:txBody>
      <dsp:txXfrm>
        <a:off x="7452706" y="110025"/>
        <a:ext cx="1876289" cy="1088208"/>
      </dsp:txXfrm>
    </dsp:sp>
    <dsp:sp modelId="{126848B5-FD91-433D-9749-7D531357D1BF}">
      <dsp:nvSpPr>
        <dsp:cNvPr id="0" name=""/>
        <dsp:cNvSpPr/>
      </dsp:nvSpPr>
      <dsp:spPr>
        <a:xfrm>
          <a:off x="9438910" y="177625"/>
          <a:ext cx="2515587" cy="352876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/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/>
        </a:p>
      </dsp:txBody>
      <dsp:txXfrm>
        <a:off x="9438910" y="177625"/>
        <a:ext cx="2515587" cy="1058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1EB225-6F59-4F79-90FA-C4A1538C3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B66DA00-9E3D-46AC-AABF-B8ABD4753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D062AB-80A8-4A86-9B22-F2F9E97C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7A1DBB-0AAE-4AD5-8473-4E070183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4863411-6CD5-4EDB-B4FB-A36F0728E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5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CF13AD-A925-4A33-8750-41009A27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DF0A6B-3804-45B6-AF8A-2078C07B2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60A40C-844B-4190-967D-120BA4EA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9960C2-9D2F-41A4-8791-7E1BBB49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51FF81-D1BD-42F2-8BAA-69106017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C34AC2-2D2B-4930-BDAA-BDC99798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B028696-7B4D-45EB-B953-95C4F5F7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84360D-9956-42B4-A4F2-19F150B5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186292-788A-4F73-8ED9-FD3AF15E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1FED88-B376-48C3-B94C-04601D58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2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21EEBC-7F99-4E87-AD6B-1BD381C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FE9D21-0511-4661-B116-75118BB7E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1ED6EE5-84EB-4350-A157-F08ECF49D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233B20A-B567-4395-84E1-574634DE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AC50570-9A7C-4646-977C-D53E9E52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12659D0-3DEF-4BC6-AD35-0309CD5F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161958-FE40-4800-9764-AAB66D02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703896-FEC6-4EA9-A311-2D0B8B83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E55F8AB-C48C-430E-8FA0-E4F26CA40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06A845C-D7A2-4B4A-A170-97E2357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A52A831-C6FE-4754-8159-53AE11DB1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61F4797-A3D3-4588-BD79-03526238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4B0DBB2-B809-40B8-9ED1-9C203E4CA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7B8DB39-92F6-4D0F-B382-2CAB4B7F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A0DDB3-ADCB-4059-900C-EAC3D2DC7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60D7948-D95B-42D6-81D2-D500FAF6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1B7CCCF-93E9-480C-BC1A-9290405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75099B0-E888-4E02-A07A-9C275175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3F3B51B-2FFA-4352-BFC1-3804F843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6DD7C14-7C1C-4AA6-B50B-6C219AADB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D660D36-9E2E-4A51-B030-9FA0C202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4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BD549E-27FC-4D7C-A7AD-4D218621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A2C05C-84D6-4FD8-90C6-0368B40A9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5FCDAC2-55CE-430E-AE64-63C6FDD8D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244C9E3-ED08-49D2-B832-F13376A0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6AF26B3-05C1-47AE-887B-ABC2F87F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590AC1C-3BD8-4BB7-B1CE-AED8B8DC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7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D50543-A8D7-4C8B-8FAD-1A4A3146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8522DB7-6709-470E-AAFF-A357725C8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23BA576-35B6-4D36-A26F-1C64EBDA5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09A7941-FD10-4876-8870-6E6F32870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71FB9DF-1A7B-4C35-AD54-CCA3CB2B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9E4D83F-133D-41D3-857D-74BEB032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2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6E1962-A45A-412D-A86B-DC107567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5597126-9E0F-4A92-89EB-2D21946F7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4A34BDB-93DA-4C6D-8474-C2D0996C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1E8D45-F493-4B65-B649-0D7F1394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DBC54CA-6B43-469D-AD1D-B6C6BDB8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6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136FD98-B529-4224-AABA-7AA4DC984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A33A937-E8C5-4DC0-B8E3-BAEF2654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0460EE9-89B9-4A09-8C16-7532DF88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4AA409-2FFA-4FFF-9F27-18494FAED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B7B7F4-A3EA-459F-8AE4-353DCA48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7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348D4FB-D3E8-44A9-A14F-25CCDC9D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E6B976-8C06-4480-AB31-1759AE4DE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085A350-A5FB-4F35-9753-67D4F5444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DA773B-C6FC-4017-BE0B-7863D53D3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A8F052-B8DA-4173-9605-057D2C8C1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comments" Target="../comments/comment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12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jpg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jp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FFEE2C8D-AC96-4B7F-BC83-ADBA73D46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2915199"/>
              </p:ext>
            </p:extLst>
          </p:nvPr>
        </p:nvGraphicFramePr>
        <p:xfrm>
          <a:off x="118751" y="1814382"/>
          <a:ext cx="11954498" cy="5000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A1C4BCF-749F-4B95-8D52-0A868FDB6EB8}"/>
              </a:ext>
            </a:extLst>
          </p:cNvPr>
          <p:cNvSpPr/>
          <p:nvPr/>
        </p:nvSpPr>
        <p:spPr>
          <a:xfrm>
            <a:off x="1499724" y="1295929"/>
            <a:ext cx="9453359" cy="47684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  <a:p>
            <a:pPr algn="ctr"/>
            <a:r>
              <a:rPr lang="en-GB" sz="1200" dirty="0"/>
              <a:t>It is important to keep up a daily routine that includes physical activity and target the governments recommend 60 active minutes a day of exercise. We have collated a list of 7 days of fitness to keep you inspired and give you some ideas of what you can do at home. </a:t>
            </a:r>
          </a:p>
          <a:p>
            <a:pPr algn="ctr"/>
            <a:endParaRPr lang="en-GB" dirty="0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B2CB91-A8BF-40DA-AE00-80F1F962B1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092" y="110816"/>
            <a:ext cx="1126506" cy="1129330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9E553BF-935F-4917-BE8B-1CFFF24329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0" y="201649"/>
            <a:ext cx="1633580" cy="78431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0092D01-CCE4-48AD-A3E5-6DF0089E50A2}"/>
              </a:ext>
            </a:extLst>
          </p:cNvPr>
          <p:cNvSpPr/>
          <p:nvPr/>
        </p:nvSpPr>
        <p:spPr>
          <a:xfrm>
            <a:off x="3152365" y="132149"/>
            <a:ext cx="494867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SPSSA Daily Challenges </a:t>
            </a:r>
          </a:p>
          <a:p>
            <a:pPr algn="ctr"/>
            <a:endParaRPr lang="en-US" sz="60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0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</a:t>
            </a:r>
            <a:r>
              <a:rPr lang="en-US" sz="2000" b="0" cap="none" spc="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eek 11</a:t>
            </a:r>
            <a:endParaRPr lang="en-US" sz="5400" b="0" cap="none" spc="0" dirty="0">
              <a:ln w="0"/>
              <a:solidFill>
                <a:srgbClr val="92D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8F48378-DEEE-4087-9839-C4BF63B0AE18}"/>
              </a:ext>
            </a:extLst>
          </p:cNvPr>
          <p:cNvSpPr txBox="1"/>
          <p:nvPr/>
        </p:nvSpPr>
        <p:spPr>
          <a:xfrm>
            <a:off x="722816" y="956584"/>
            <a:ext cx="2180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@</a:t>
            </a:r>
            <a:r>
              <a:rPr lang="en-GB" dirty="0" err="1">
                <a:solidFill>
                  <a:srgbClr val="0070C0"/>
                </a:solidFill>
              </a:rPr>
              <a:t>SouthendWestSSP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66BD25B-7D57-460E-99A4-2F18C690E123}"/>
              </a:ext>
            </a:extLst>
          </p:cNvPr>
          <p:cNvSpPr txBox="1"/>
          <p:nvPr/>
        </p:nvSpPr>
        <p:spPr>
          <a:xfrm>
            <a:off x="7933969" y="936849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@</a:t>
            </a:r>
            <a:r>
              <a:rPr lang="en-GB" dirty="0" err="1">
                <a:solidFill>
                  <a:srgbClr val="0070C0"/>
                </a:solidFill>
              </a:rPr>
              <a:t>SouthendSSP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CB1D6D8-7B31-4D3D-89DD-440B07757C93}"/>
              </a:ext>
            </a:extLst>
          </p:cNvPr>
          <p:cNvPicPr/>
          <p:nvPr/>
        </p:nvPicPr>
        <p:blipFill>
          <a:blip r:embed="rId9" cstate="print"/>
          <a:srcRect l="17676" t="19414" r="16933" b="11905"/>
          <a:stretch>
            <a:fillRect/>
          </a:stretch>
        </p:blipFill>
        <p:spPr bwMode="auto">
          <a:xfrm>
            <a:off x="8946530" y="222708"/>
            <a:ext cx="1800323" cy="702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A picture containing food, drawing&#10;&#10;Description automatically generated">
            <a:extLst>
              <a:ext uri="{FF2B5EF4-FFF2-40B4-BE49-F238E27FC236}">
                <a16:creationId xmlns:a16="http://schemas.microsoft.com/office/drawing/2014/main" xmlns="" id="{839CDB81-B68F-4646-8E15-2CC821690F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310" y="128383"/>
            <a:ext cx="936470" cy="93647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E48EF62-2DB6-4EE4-A8A4-0B8B8AFC846C}"/>
              </a:ext>
            </a:extLst>
          </p:cNvPr>
          <p:cNvSpPr txBox="1"/>
          <p:nvPr/>
        </p:nvSpPr>
        <p:spPr>
          <a:xfrm>
            <a:off x="122672" y="1839021"/>
            <a:ext cx="17856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Throwing and aiming to hit a target. </a:t>
            </a:r>
          </a:p>
          <a:p>
            <a:r>
              <a:rPr lang="en-GB" sz="1400" dirty="0"/>
              <a:t>You will need a ball and masking tape/chalk to create a square target on a wall. Using 3 different throwing techniques to hit a target. Mark out 3 different distances to aim from. 1= close, 2= a bit further away 3= furthest </a:t>
            </a:r>
          </a:p>
          <a:p>
            <a:r>
              <a:rPr lang="en-GB" sz="1400" dirty="0"/>
              <a:t>1, Under arm throw,</a:t>
            </a:r>
          </a:p>
          <a:p>
            <a:r>
              <a:rPr lang="en-GB" sz="1400" dirty="0"/>
              <a:t>2. Bounce the ball down to bounce on the floor and hit the target </a:t>
            </a:r>
          </a:p>
          <a:p>
            <a:r>
              <a:rPr lang="en-GB" sz="1400" dirty="0"/>
              <a:t>3. Over arm throws from a further away distance/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C3E5BA4-6BF2-44E5-AECC-4727614608CF}"/>
              </a:ext>
            </a:extLst>
          </p:cNvPr>
          <p:cNvSpPr txBox="1"/>
          <p:nvPr/>
        </p:nvSpPr>
        <p:spPr>
          <a:xfrm>
            <a:off x="3825996" y="1782927"/>
            <a:ext cx="3391537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Throw Golf </a:t>
            </a:r>
          </a:p>
          <a:p>
            <a:r>
              <a:rPr lang="en-GB" sz="1400" dirty="0"/>
              <a:t>Using a tennis ball or rolled up socks. Some objects to use as hazards &amp; obstructions and a target a spot or bucket. Design your golf course to fit in the area you have.</a:t>
            </a:r>
          </a:p>
          <a:p>
            <a:r>
              <a:rPr lang="en-GB" sz="1400" dirty="0"/>
              <a:t>Set a target number of throws that you have to get your ball into the hole, this is your par score. </a:t>
            </a:r>
          </a:p>
          <a:p>
            <a:r>
              <a:rPr lang="en-GB" sz="1400" dirty="0"/>
              <a:t>To make it more realistic you can add a ‘water features’ (</a:t>
            </a:r>
            <a:r>
              <a:rPr lang="en-GB" sz="1400" dirty="0" err="1"/>
              <a:t>eg</a:t>
            </a:r>
            <a:r>
              <a:rPr lang="en-GB" sz="1400" dirty="0"/>
              <a:t> a blue towel), if you land in the water you have to take that shot again but the previous throw counts on your total.</a:t>
            </a:r>
            <a:endParaRPr lang="en-GB" dirty="0"/>
          </a:p>
          <a:p>
            <a:r>
              <a:rPr lang="en-GB" sz="1400" dirty="0"/>
              <a:t>The yellow rectangles are a bunker, you can land here but it will cost you an extra shot on your total. </a:t>
            </a:r>
          </a:p>
          <a:p>
            <a:endParaRPr lang="en-GB" sz="1400" dirty="0"/>
          </a:p>
          <a:p>
            <a:pPr algn="ctr"/>
            <a:endParaRPr lang="en-GB" sz="1400" dirty="0"/>
          </a:p>
          <a:p>
            <a:pPr algn="ctr"/>
            <a:endParaRPr lang="en-GB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58B45F7-1F23-4344-AF66-1FEB29997973}"/>
              </a:ext>
            </a:extLst>
          </p:cNvPr>
          <p:cNvSpPr txBox="1"/>
          <p:nvPr/>
        </p:nvSpPr>
        <p:spPr>
          <a:xfrm>
            <a:off x="10545551" y="2232069"/>
            <a:ext cx="137909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  <a:p>
            <a:pPr algn="ctr"/>
            <a:endParaRPr lang="en-GB" sz="1400" dirty="0"/>
          </a:p>
          <a:p>
            <a:endParaRPr lang="en-GB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A7E2088A-DE68-4731-9AB7-60A4D6F174DE}"/>
              </a:ext>
            </a:extLst>
          </p:cNvPr>
          <p:cNvSpPr txBox="1"/>
          <p:nvPr/>
        </p:nvSpPr>
        <p:spPr>
          <a:xfrm>
            <a:off x="1950041" y="1782927"/>
            <a:ext cx="1667709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Can you?</a:t>
            </a:r>
          </a:p>
          <a:p>
            <a:pPr algn="ctr"/>
            <a:endParaRPr lang="en-GB" sz="100" dirty="0"/>
          </a:p>
          <a:p>
            <a:pPr algn="ctr"/>
            <a:r>
              <a:rPr lang="en-GB" sz="1400" dirty="0"/>
              <a:t>In a safe space can you follow and copy these instructions</a:t>
            </a:r>
          </a:p>
          <a:p>
            <a:pPr algn="ctr"/>
            <a:r>
              <a:rPr lang="en-GB" sz="1400" dirty="0"/>
              <a:t>Can you…complete all of these for 60 seconds.</a:t>
            </a:r>
          </a:p>
          <a:p>
            <a:pPr algn="ctr"/>
            <a:r>
              <a:rPr lang="en-GB" sz="1400" dirty="0"/>
              <a:t>Jog on the spot. </a:t>
            </a:r>
          </a:p>
          <a:p>
            <a:pPr algn="ctr"/>
            <a:r>
              <a:rPr lang="en-GB" sz="1400" dirty="0"/>
              <a:t>Jog on the spot and punch your hands up to the sky.</a:t>
            </a:r>
          </a:p>
          <a:p>
            <a:pPr algn="ctr"/>
            <a:r>
              <a:rPr lang="en-GB" sz="1400" dirty="0"/>
              <a:t>Jog on the spot and punch your hands out in front of you. </a:t>
            </a:r>
          </a:p>
          <a:p>
            <a:pPr algn="ctr"/>
            <a:r>
              <a:rPr lang="en-GB" sz="1400" dirty="0"/>
              <a:t>Jog on the spot and punch your hands down to the side of your body. </a:t>
            </a:r>
          </a:p>
          <a:p>
            <a:pPr algn="ctr"/>
            <a:r>
              <a:rPr lang="en-GB" sz="1400" dirty="0"/>
              <a:t>Jog on the spot and make arm circles.</a:t>
            </a:r>
          </a:p>
          <a:p>
            <a:pPr algn="ctr"/>
            <a:r>
              <a:rPr lang="en-GB" sz="1400" dirty="0"/>
              <a:t>Make up your own routine and teach it to someone.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A9E14039-C063-4AA5-A7B0-08717E151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7865" y="5049243"/>
            <a:ext cx="1482055" cy="2280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05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Tee -Starting point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6C3DA3EC-CD91-40F2-9B96-7B43C347A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6127" y="5296989"/>
            <a:ext cx="270510" cy="250825"/>
          </a:xfrm>
          <a:prstGeom prst="ellipse">
            <a:avLst/>
          </a:prstGeom>
          <a:solidFill>
            <a:srgbClr val="ED7D31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823B0B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cxnSp>
        <p:nvCxnSpPr>
          <p:cNvPr id="24" name="AutoShape 24">
            <a:extLst>
              <a:ext uri="{FF2B5EF4-FFF2-40B4-BE49-F238E27FC236}">
                <a16:creationId xmlns:a16="http://schemas.microsoft.com/office/drawing/2014/main" xmlns="" id="{4AF79DE3-BAE9-4ECE-8DEA-4F23E3BC055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496746" y="5415789"/>
            <a:ext cx="1382218" cy="547606"/>
          </a:xfrm>
          <a:prstGeom prst="curvedConnector3">
            <a:avLst>
              <a:gd name="adj1" fmla="val 161540"/>
            </a:avLst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" name="AutoShape 31">
            <a:extLst>
              <a:ext uri="{FF2B5EF4-FFF2-40B4-BE49-F238E27FC236}">
                <a16:creationId xmlns:a16="http://schemas.microsoft.com/office/drawing/2014/main" xmlns="" id="{D062C5C4-5E28-4508-A2E5-F01A38EBC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5999" y="5520779"/>
            <a:ext cx="587819" cy="357072"/>
          </a:xfrm>
          <a:prstGeom prst="donut">
            <a:avLst>
              <a:gd name="adj" fmla="val 28371"/>
            </a:avLst>
          </a:prstGeom>
          <a:solidFill>
            <a:srgbClr val="70AD47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375623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28" name="AutoShape 30">
            <a:extLst>
              <a:ext uri="{FF2B5EF4-FFF2-40B4-BE49-F238E27FC236}">
                <a16:creationId xmlns:a16="http://schemas.microsoft.com/office/drawing/2014/main" xmlns="" id="{E0E70B00-B088-4CF6-9FFA-2692E007B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2628" y="5375129"/>
            <a:ext cx="395562" cy="762396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7F5F00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29" name="AutoShape 31">
            <a:extLst>
              <a:ext uri="{FF2B5EF4-FFF2-40B4-BE49-F238E27FC236}">
                <a16:creationId xmlns:a16="http://schemas.microsoft.com/office/drawing/2014/main" xmlns="" id="{33D088A8-5D18-490A-81F3-23AE93961F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7473" y="5931917"/>
            <a:ext cx="587819" cy="357072"/>
          </a:xfrm>
          <a:prstGeom prst="donut">
            <a:avLst>
              <a:gd name="adj" fmla="val 28371"/>
            </a:avLst>
          </a:prstGeom>
          <a:solidFill>
            <a:srgbClr val="70AD47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375623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cxnSp>
        <p:nvCxnSpPr>
          <p:cNvPr id="35" name="Connector: Curved 34">
            <a:extLst>
              <a:ext uri="{FF2B5EF4-FFF2-40B4-BE49-F238E27FC236}">
                <a16:creationId xmlns:a16="http://schemas.microsoft.com/office/drawing/2014/main" xmlns="" id="{E4E78D83-E2B2-4538-A9D5-C1C297002EFC}"/>
              </a:ext>
            </a:extLst>
          </p:cNvPr>
          <p:cNvCxnSpPr>
            <a:cxnSpLocks/>
          </p:cNvCxnSpPr>
          <p:nvPr/>
        </p:nvCxnSpPr>
        <p:spPr>
          <a:xfrm rot="10800000">
            <a:off x="3903331" y="5825674"/>
            <a:ext cx="1977199" cy="196338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or: Curved 48">
            <a:extLst>
              <a:ext uri="{FF2B5EF4-FFF2-40B4-BE49-F238E27FC236}">
                <a16:creationId xmlns:a16="http://schemas.microsoft.com/office/drawing/2014/main" xmlns="" id="{9FC7903F-2772-4C76-80C8-EEDB376E86FB}"/>
              </a:ext>
            </a:extLst>
          </p:cNvPr>
          <p:cNvCxnSpPr>
            <a:cxnSpLocks/>
          </p:cNvCxnSpPr>
          <p:nvPr/>
        </p:nvCxnSpPr>
        <p:spPr>
          <a:xfrm>
            <a:off x="3943911" y="5977560"/>
            <a:ext cx="1156115" cy="472423"/>
          </a:xfrm>
          <a:prstGeom prst="curvedConnector3">
            <a:avLst>
              <a:gd name="adj1" fmla="val 33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AutoShape 28">
            <a:extLst>
              <a:ext uri="{FF2B5EF4-FFF2-40B4-BE49-F238E27FC236}">
                <a16:creationId xmlns:a16="http://schemas.microsoft.com/office/drawing/2014/main" xmlns="" id="{FCA456DA-5F89-4074-9EBE-1B1EB2070B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3925" y="6146780"/>
            <a:ext cx="803941" cy="229449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1F3763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xmlns="" id="{A8E1A4BF-DFD1-404A-AE79-939134F66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8744" y="6307868"/>
            <a:ext cx="284109" cy="322581"/>
          </a:xfrm>
          <a:prstGeom prst="ellipse">
            <a:avLst/>
          </a:prstGeom>
          <a:solidFill>
            <a:srgbClr val="000000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56" name="AutoShape 28">
            <a:extLst>
              <a:ext uri="{FF2B5EF4-FFF2-40B4-BE49-F238E27FC236}">
                <a16:creationId xmlns:a16="http://schemas.microsoft.com/office/drawing/2014/main" xmlns="" id="{8F37F8D9-46BF-481A-847B-F9126E24A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6665" y="6573414"/>
            <a:ext cx="803940" cy="222889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1F3763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0805AE7A-25A9-41FA-AA0B-89AED00EE256}"/>
              </a:ext>
            </a:extLst>
          </p:cNvPr>
          <p:cNvSpPr txBox="1"/>
          <p:nvPr/>
        </p:nvSpPr>
        <p:spPr>
          <a:xfrm>
            <a:off x="7566025" y="6316602"/>
            <a:ext cx="1060969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Comic Sans MS" panose="030F0702030302020204" pitchFamily="66" charset="0"/>
              </a:rPr>
              <a:t>Hole – target </a:t>
            </a:r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xmlns="" id="{97616CAF-E386-416D-AAF3-DF942A3363CF}"/>
              </a:ext>
            </a:extLst>
          </p:cNvPr>
          <p:cNvCxnSpPr/>
          <p:nvPr/>
        </p:nvCxnSpPr>
        <p:spPr>
          <a:xfrm>
            <a:off x="5528732" y="6440224"/>
            <a:ext cx="1395344" cy="9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xmlns="" id="{962FFB31-7E38-4291-A6FB-89191F0D6C30}"/>
              </a:ext>
            </a:extLst>
          </p:cNvPr>
          <p:cNvCxnSpPr>
            <a:endCxn id="55" idx="6"/>
          </p:cNvCxnSpPr>
          <p:nvPr/>
        </p:nvCxnSpPr>
        <p:spPr>
          <a:xfrm flipH="1">
            <a:off x="7382853" y="6469158"/>
            <a:ext cx="19736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Picture 62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60DE4812-72B2-416F-BD93-1DD4FF477C6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" t="1207" r="2478" b="1008"/>
          <a:stretch/>
        </p:blipFill>
        <p:spPr>
          <a:xfrm>
            <a:off x="7296954" y="1920532"/>
            <a:ext cx="2169484" cy="3614624"/>
          </a:xfrm>
          <a:prstGeom prst="rect">
            <a:avLst/>
          </a:prstGeom>
        </p:spPr>
      </p:pic>
      <p:pic>
        <p:nvPicPr>
          <p:cNvPr id="65" name="Picture 64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3AD588B8-CF14-4257-AA45-8E0252403A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063" y="1975723"/>
            <a:ext cx="2686508" cy="3586348"/>
          </a:xfrm>
          <a:prstGeom prst="rect">
            <a:avLst/>
          </a:prstGeom>
        </p:spPr>
      </p:pic>
      <p:sp>
        <p:nvSpPr>
          <p:cNvPr id="69" name="AutoShape 30">
            <a:extLst>
              <a:ext uri="{FF2B5EF4-FFF2-40B4-BE49-F238E27FC236}">
                <a16:creationId xmlns:a16="http://schemas.microsoft.com/office/drawing/2014/main" xmlns="" id="{1D27806F-0EAD-4950-8830-582DC225B00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777599" y="5492856"/>
            <a:ext cx="587820" cy="28175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7F5F00">
                <a:alpha val="50000"/>
              </a:srgbClr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xmlns="" id="{4F2C6F0D-F841-4388-8B58-2937E3A4FA44}"/>
              </a:ext>
            </a:extLst>
          </p:cNvPr>
          <p:cNvCxnSpPr>
            <a:cxnSpLocks/>
            <a:stCxn id="22" idx="1"/>
          </p:cNvCxnSpPr>
          <p:nvPr/>
        </p:nvCxnSpPr>
        <p:spPr>
          <a:xfrm flipH="1">
            <a:off x="4512393" y="5163268"/>
            <a:ext cx="515472" cy="1452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245035E6-70F4-48AB-AD10-DD7D84E87C52}"/>
              </a:ext>
            </a:extLst>
          </p:cNvPr>
          <p:cNvSpPr txBox="1"/>
          <p:nvPr/>
        </p:nvSpPr>
        <p:spPr>
          <a:xfrm>
            <a:off x="8997628" y="5793922"/>
            <a:ext cx="2834344" cy="738664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Don’t forget to share your photos of you staying active at home we love to see what you are getting up to.</a:t>
            </a:r>
          </a:p>
        </p:txBody>
      </p:sp>
    </p:spTree>
    <p:extLst>
      <p:ext uri="{BB962C8B-B14F-4D97-AF65-F5344CB8AC3E}">
        <p14:creationId xmlns:p14="http://schemas.microsoft.com/office/powerpoint/2010/main" val="263170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1948</TotalTime>
  <Words>398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Fitzgibbon</dc:creator>
  <cp:lastModifiedBy>Access</cp:lastModifiedBy>
  <cp:revision>87</cp:revision>
  <dcterms:created xsi:type="dcterms:W3CDTF">2020-04-03T15:25:20Z</dcterms:created>
  <dcterms:modified xsi:type="dcterms:W3CDTF">2020-07-04T10:09:13Z</dcterms:modified>
</cp:coreProperties>
</file>