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Fitzgibbon" initials="SF" lastIdx="3" clrIdx="0">
    <p:extLst>
      <p:ext uri="{19B8F6BF-5375-455C-9EA6-DF929625EA0E}">
        <p15:presenceInfo xmlns:p15="http://schemas.microsoft.com/office/powerpoint/2012/main" userId="b063f0883acc7ba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6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893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20T08:58:23.373" idx="3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53027B-82A1-4B27-84DF-CA2009AF586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E682456-CE5E-407C-9BB9-1A643B0045AD}">
      <dgm:prSet phldrT="[Text]" custT="1"/>
      <dgm:spPr/>
      <dgm:t>
        <a:bodyPr/>
        <a:lstStyle/>
        <a:p>
          <a:r>
            <a:rPr lang="en-GB" sz="1800" dirty="0"/>
            <a:t>Jump into Monday</a:t>
          </a:r>
        </a:p>
      </dgm:t>
    </dgm:pt>
    <dgm:pt modelId="{D219E9BD-25F3-4DC6-94D2-A7C564509A8E}" type="parTrans" cxnId="{DBE074FA-D9EA-42BF-AB23-29BCB816E86E}">
      <dgm:prSet/>
      <dgm:spPr/>
      <dgm:t>
        <a:bodyPr/>
        <a:lstStyle/>
        <a:p>
          <a:endParaRPr lang="en-GB"/>
        </a:p>
      </dgm:t>
    </dgm:pt>
    <dgm:pt modelId="{747C2B1D-B2FC-48F0-8933-5FC3ED7A43E2}" type="sibTrans" cxnId="{DBE074FA-D9EA-42BF-AB23-29BCB816E86E}">
      <dgm:prSet/>
      <dgm:spPr/>
      <dgm:t>
        <a:bodyPr/>
        <a:lstStyle/>
        <a:p>
          <a:endParaRPr lang="en-GB"/>
        </a:p>
      </dgm:t>
    </dgm:pt>
    <dgm:pt modelId="{9F41E251-BEFF-4430-AE1D-B743600F0CD2}">
      <dgm:prSet phldrT="[Text]" custT="1"/>
      <dgm:spPr/>
      <dgm:t>
        <a:bodyPr/>
        <a:lstStyle/>
        <a:p>
          <a:r>
            <a:rPr lang="en-GB" sz="900" dirty="0"/>
            <a:t>Find a small space.</a:t>
          </a:r>
        </a:p>
        <a:p>
          <a:r>
            <a:rPr lang="en-GB" sz="900" dirty="0"/>
            <a:t> How many different ways Can you find to jump?</a:t>
          </a:r>
        </a:p>
        <a:p>
          <a:r>
            <a:rPr lang="en-GB" sz="900" dirty="0"/>
            <a:t>- Jump as high as you can </a:t>
          </a:r>
        </a:p>
        <a:p>
          <a:r>
            <a:rPr lang="en-GB" sz="900" dirty="0"/>
            <a:t>-Jump from two feet to two feet</a:t>
          </a:r>
        </a:p>
        <a:p>
          <a:r>
            <a:rPr lang="en-GB" sz="900" dirty="0"/>
            <a:t>-Jump from one foot to two feet</a:t>
          </a:r>
        </a:p>
        <a:p>
          <a:r>
            <a:rPr lang="en-GB" sz="900" dirty="0"/>
            <a:t>-Jump from one foot to the other foot</a:t>
          </a:r>
        </a:p>
        <a:p>
          <a:r>
            <a:rPr lang="en-GB" sz="900" dirty="0"/>
            <a:t>Jump in different directions</a:t>
          </a:r>
        </a:p>
        <a:p>
          <a:r>
            <a:rPr lang="en-GB" sz="900" dirty="0"/>
            <a:t>-Jump forward and backwards. </a:t>
          </a:r>
        </a:p>
        <a:p>
          <a:r>
            <a:rPr lang="en-GB" sz="900" dirty="0"/>
            <a:t>Can you make your jump as long as possible? </a:t>
          </a:r>
        </a:p>
      </dgm:t>
    </dgm:pt>
    <dgm:pt modelId="{ED9CD64D-4C69-4C94-BA01-B45C9C042440}" type="parTrans" cxnId="{D7397D68-C5AA-4969-B91F-96A0451AFE23}">
      <dgm:prSet/>
      <dgm:spPr/>
      <dgm:t>
        <a:bodyPr/>
        <a:lstStyle/>
        <a:p>
          <a:endParaRPr lang="en-GB"/>
        </a:p>
      </dgm:t>
    </dgm:pt>
    <dgm:pt modelId="{27982199-8B55-472C-A167-2959C87621D9}" type="sibTrans" cxnId="{D7397D68-C5AA-4969-B91F-96A0451AFE23}">
      <dgm:prSet/>
      <dgm:spPr/>
      <dgm:t>
        <a:bodyPr/>
        <a:lstStyle/>
        <a:p>
          <a:endParaRPr lang="en-GB"/>
        </a:p>
      </dgm:t>
    </dgm:pt>
    <dgm:pt modelId="{E11BD7DE-D806-4A30-ACAA-B3207C763C1A}">
      <dgm:prSet phldrT="[Text]" custT="1"/>
      <dgm:spPr/>
      <dgm:t>
        <a:bodyPr/>
        <a:lstStyle/>
        <a:p>
          <a:r>
            <a:rPr lang="en-GB" sz="1800" dirty="0"/>
            <a:t>Shuttle run Tuesday</a:t>
          </a:r>
        </a:p>
      </dgm:t>
    </dgm:pt>
    <dgm:pt modelId="{1077AF34-200B-4B5F-BD4F-23255C9B178B}" type="parTrans" cxnId="{A5667DE8-29BF-42D1-95FE-7FC698178280}">
      <dgm:prSet/>
      <dgm:spPr/>
      <dgm:t>
        <a:bodyPr/>
        <a:lstStyle/>
        <a:p>
          <a:endParaRPr lang="en-GB"/>
        </a:p>
      </dgm:t>
    </dgm:pt>
    <dgm:pt modelId="{A09DDD26-742B-4516-95DE-02EFD97835AA}" type="sibTrans" cxnId="{A5667DE8-29BF-42D1-95FE-7FC698178280}">
      <dgm:prSet/>
      <dgm:spPr/>
      <dgm:t>
        <a:bodyPr/>
        <a:lstStyle/>
        <a:p>
          <a:endParaRPr lang="en-GB"/>
        </a:p>
      </dgm:t>
    </dgm:pt>
    <dgm:pt modelId="{8831FF77-3EDD-4C88-91DE-D9499D2B1968}">
      <dgm:prSet phldrT="[Text]" custT="1"/>
      <dgm:spPr/>
      <dgm:t>
        <a:bodyPr/>
        <a:lstStyle/>
        <a:p>
          <a:r>
            <a:rPr lang="en-GB" sz="1050" dirty="0"/>
            <a:t>3 minute challenge: </a:t>
          </a:r>
        </a:p>
        <a:p>
          <a:r>
            <a:rPr lang="en-GB" sz="1050" dirty="0"/>
            <a:t>You have 3 minutes- how many times can you complete this circuit:</a:t>
          </a:r>
        </a:p>
        <a:p>
          <a:r>
            <a:rPr lang="en-GB" sz="1050" dirty="0"/>
            <a:t>- 10 x star jumps</a:t>
          </a:r>
        </a:p>
        <a:p>
          <a:r>
            <a:rPr lang="en-GB" sz="1050" dirty="0"/>
            <a:t>- 10 x Burpees</a:t>
          </a:r>
        </a:p>
        <a:p>
          <a:r>
            <a:rPr lang="en-GB" sz="1050" dirty="0"/>
            <a:t>- 10 x Press Ups </a:t>
          </a:r>
        </a:p>
        <a:p>
          <a:r>
            <a:rPr lang="en-GB" sz="1050" dirty="0"/>
            <a:t>- 10 x Squats</a:t>
          </a:r>
        </a:p>
        <a:p>
          <a:r>
            <a:rPr lang="en-GB" sz="1050" dirty="0"/>
            <a:t>How many times did you complete the circuit?</a:t>
          </a:r>
        </a:p>
        <a:p>
          <a:endParaRPr lang="en-GB" sz="1000" dirty="0"/>
        </a:p>
      </dgm:t>
    </dgm:pt>
    <dgm:pt modelId="{77BEE930-AA5F-457E-9204-3FD415F2D8A3}" type="parTrans" cxnId="{1910414F-C6F5-413C-B8CD-A3A40DF206A6}">
      <dgm:prSet/>
      <dgm:spPr/>
      <dgm:t>
        <a:bodyPr/>
        <a:lstStyle/>
        <a:p>
          <a:endParaRPr lang="en-GB"/>
        </a:p>
      </dgm:t>
    </dgm:pt>
    <dgm:pt modelId="{D1354737-ED96-4093-9EDB-2F67878481BE}" type="sibTrans" cxnId="{1910414F-C6F5-413C-B8CD-A3A40DF206A6}">
      <dgm:prSet/>
      <dgm:spPr/>
      <dgm:t>
        <a:bodyPr/>
        <a:lstStyle/>
        <a:p>
          <a:endParaRPr lang="en-GB"/>
        </a:p>
      </dgm:t>
    </dgm:pt>
    <dgm:pt modelId="{F5966C0E-4563-4A7C-83B0-3D4790A1DE0D}">
      <dgm:prSet phldrT="[Text]" custT="1"/>
      <dgm:spPr/>
      <dgm:t>
        <a:bodyPr/>
        <a:lstStyle/>
        <a:p>
          <a:r>
            <a:rPr lang="en-GB" sz="1800" dirty="0"/>
            <a:t>Test yourself Sunday  </a:t>
          </a:r>
        </a:p>
      </dgm:t>
    </dgm:pt>
    <dgm:pt modelId="{BC72F8BA-1CED-45F8-BC7F-58B223777943}" type="parTrans" cxnId="{54884214-EC69-4C70-AF97-00A8BFAC04B9}">
      <dgm:prSet/>
      <dgm:spPr/>
      <dgm:t>
        <a:bodyPr/>
        <a:lstStyle/>
        <a:p>
          <a:endParaRPr lang="en-GB"/>
        </a:p>
      </dgm:t>
    </dgm:pt>
    <dgm:pt modelId="{556F6DEE-0C57-4308-AF11-624B28442BD7}" type="sibTrans" cxnId="{54884214-EC69-4C70-AF97-00A8BFAC04B9}">
      <dgm:prSet/>
      <dgm:spPr/>
      <dgm:t>
        <a:bodyPr/>
        <a:lstStyle/>
        <a:p>
          <a:endParaRPr lang="en-GB"/>
        </a:p>
      </dgm:t>
    </dgm:pt>
    <dgm:pt modelId="{17DDE8B5-53D8-4CD1-88B2-1A18DD453285}">
      <dgm:prSet phldrT="[Text]" custT="1"/>
      <dgm:spPr/>
      <dgm:t>
        <a:bodyPr/>
        <a:lstStyle/>
        <a:p>
          <a:r>
            <a:rPr lang="en-GB" sz="900" dirty="0"/>
            <a:t>Complete a range of personal challenges:</a:t>
          </a:r>
        </a:p>
        <a:p>
          <a:r>
            <a:rPr lang="en-GB" sz="900" dirty="0"/>
            <a:t>How many can you complete of the following in 30sec</a:t>
          </a:r>
        </a:p>
        <a:p>
          <a:r>
            <a:rPr lang="en-GB" sz="900" dirty="0"/>
            <a:t>- Steps ups</a:t>
          </a:r>
        </a:p>
        <a:p>
          <a:r>
            <a:rPr lang="en-GB" sz="900" dirty="0"/>
            <a:t>-Jumping Jacks</a:t>
          </a:r>
        </a:p>
        <a:p>
          <a:r>
            <a:rPr lang="en-GB" sz="900" dirty="0"/>
            <a:t>- Speed Bounce</a:t>
          </a:r>
        </a:p>
        <a:p>
          <a:r>
            <a:rPr lang="en-GB" sz="900" dirty="0"/>
            <a:t>- Burpees</a:t>
          </a:r>
        </a:p>
        <a:p>
          <a:r>
            <a:rPr lang="en-GB" sz="900" dirty="0"/>
            <a:t>- Throw and catch a ball against a wall </a:t>
          </a:r>
        </a:p>
        <a:p>
          <a:r>
            <a:rPr lang="en-GB" sz="900" dirty="0"/>
            <a:t>How many keep </a:t>
          </a:r>
          <a:r>
            <a:rPr lang="en-GB" sz="900" dirty="0" err="1"/>
            <a:t>uppys</a:t>
          </a:r>
          <a:r>
            <a:rPr lang="en-GB" sz="900" dirty="0"/>
            <a:t> can you do?</a:t>
          </a:r>
        </a:p>
        <a:p>
          <a:r>
            <a:rPr lang="en-GB" sz="900" dirty="0"/>
            <a:t>Record your scores and try and beat your score. </a:t>
          </a:r>
        </a:p>
      </dgm:t>
    </dgm:pt>
    <dgm:pt modelId="{6EC7FEE5-5B0C-4F68-BCF1-CA236D0745A2}" type="parTrans" cxnId="{24B7058F-61D3-4511-B8F9-45040364EE5B}">
      <dgm:prSet/>
      <dgm:spPr/>
      <dgm:t>
        <a:bodyPr/>
        <a:lstStyle/>
        <a:p>
          <a:endParaRPr lang="en-GB"/>
        </a:p>
      </dgm:t>
    </dgm:pt>
    <dgm:pt modelId="{D0BF269D-CC78-4712-83FC-0BFD73C15499}" type="sibTrans" cxnId="{24B7058F-61D3-4511-B8F9-45040364EE5B}">
      <dgm:prSet/>
      <dgm:spPr/>
      <dgm:t>
        <a:bodyPr/>
        <a:lstStyle/>
        <a:p>
          <a:endParaRPr lang="en-GB"/>
        </a:p>
      </dgm:t>
    </dgm:pt>
    <dgm:pt modelId="{ED75BBCC-FAE5-4527-B214-C7CFEEE58308}">
      <dgm:prSet phldrT="[Text]" custT="1"/>
      <dgm:spPr/>
      <dgm:t>
        <a:bodyPr/>
        <a:lstStyle/>
        <a:p>
          <a:r>
            <a:rPr lang="en-GB" sz="1800" dirty="0"/>
            <a:t>Workout Saturday</a:t>
          </a:r>
        </a:p>
      </dgm:t>
    </dgm:pt>
    <dgm:pt modelId="{02905359-B9E7-49C4-A4BC-48FBDB2B68D0}" type="parTrans" cxnId="{51617824-9C63-4928-B46F-72BED4AE1BBA}">
      <dgm:prSet/>
      <dgm:spPr/>
      <dgm:t>
        <a:bodyPr/>
        <a:lstStyle/>
        <a:p>
          <a:endParaRPr lang="en-GB"/>
        </a:p>
      </dgm:t>
    </dgm:pt>
    <dgm:pt modelId="{9B09F6B2-DF5B-4A03-94EB-6CF534908BF0}" type="sibTrans" cxnId="{51617824-9C63-4928-B46F-72BED4AE1BBA}">
      <dgm:prSet/>
      <dgm:spPr/>
      <dgm:t>
        <a:bodyPr/>
        <a:lstStyle/>
        <a:p>
          <a:endParaRPr lang="en-GB"/>
        </a:p>
      </dgm:t>
    </dgm:pt>
    <dgm:pt modelId="{499956A3-BA1A-4438-BF6F-A1C63CBF4F1B}">
      <dgm:prSet phldrT="[Text]" custT="1"/>
      <dgm:spPr/>
      <dgm:t>
        <a:bodyPr/>
        <a:lstStyle/>
        <a:p>
          <a:r>
            <a:rPr lang="en-GB" sz="1800" dirty="0"/>
            <a:t>Volleyball Wednesday</a:t>
          </a:r>
        </a:p>
      </dgm:t>
    </dgm:pt>
    <dgm:pt modelId="{1E70277E-09FC-45E5-8F13-FC036805B573}" type="parTrans" cxnId="{0142B65F-B6A1-42B4-AED6-D3F263EE1A65}">
      <dgm:prSet/>
      <dgm:spPr/>
      <dgm:t>
        <a:bodyPr/>
        <a:lstStyle/>
        <a:p>
          <a:endParaRPr lang="en-GB"/>
        </a:p>
      </dgm:t>
    </dgm:pt>
    <dgm:pt modelId="{B5BBF3DA-55AC-4A0B-B582-9FC0412FB623}" type="sibTrans" cxnId="{0142B65F-B6A1-42B4-AED6-D3F263EE1A65}">
      <dgm:prSet/>
      <dgm:spPr/>
      <dgm:t>
        <a:bodyPr/>
        <a:lstStyle/>
        <a:p>
          <a:endParaRPr lang="en-GB"/>
        </a:p>
      </dgm:t>
    </dgm:pt>
    <dgm:pt modelId="{89290B78-D0B9-40C4-80A7-01073C329A06}">
      <dgm:prSet phldrT="[Text]" custT="1"/>
      <dgm:spPr/>
      <dgm:t>
        <a:bodyPr/>
        <a:lstStyle/>
        <a:p>
          <a:r>
            <a:rPr lang="en-GB" sz="1800" dirty="0"/>
            <a:t>Try it Thursday </a:t>
          </a:r>
        </a:p>
      </dgm:t>
    </dgm:pt>
    <dgm:pt modelId="{3B937371-D787-4F06-A82A-E8BF8DE2C098}" type="parTrans" cxnId="{8F574AE8-6C51-4941-8BB6-E8191AD58B0F}">
      <dgm:prSet/>
      <dgm:spPr/>
      <dgm:t>
        <a:bodyPr/>
        <a:lstStyle/>
        <a:p>
          <a:endParaRPr lang="en-GB"/>
        </a:p>
      </dgm:t>
    </dgm:pt>
    <dgm:pt modelId="{E6398B0A-8B65-420D-BE7E-A34F3366F4B8}" type="sibTrans" cxnId="{8F574AE8-6C51-4941-8BB6-E8191AD58B0F}">
      <dgm:prSet/>
      <dgm:spPr/>
      <dgm:t>
        <a:bodyPr/>
        <a:lstStyle/>
        <a:p>
          <a:endParaRPr lang="en-GB"/>
        </a:p>
      </dgm:t>
    </dgm:pt>
    <dgm:pt modelId="{A20A57D9-803B-442D-8681-DAFC3954A1D3}">
      <dgm:prSet phldrT="[Text]" custT="1"/>
      <dgm:spPr/>
      <dgm:t>
        <a:bodyPr/>
        <a:lstStyle/>
        <a:p>
          <a:r>
            <a:rPr lang="en-GB" sz="1800" dirty="0"/>
            <a:t>Obstacle Friday</a:t>
          </a:r>
        </a:p>
      </dgm:t>
    </dgm:pt>
    <dgm:pt modelId="{E11E6CF9-AD1B-4515-AA6D-59E146CD9185}" type="parTrans" cxnId="{A229C5E3-09C4-4AC5-9AD6-44914D409201}">
      <dgm:prSet/>
      <dgm:spPr/>
      <dgm:t>
        <a:bodyPr/>
        <a:lstStyle/>
        <a:p>
          <a:endParaRPr lang="en-GB"/>
        </a:p>
      </dgm:t>
    </dgm:pt>
    <dgm:pt modelId="{0666FB38-FFD7-446C-BE27-D3C73C0290E6}" type="sibTrans" cxnId="{A229C5E3-09C4-4AC5-9AD6-44914D409201}">
      <dgm:prSet/>
      <dgm:spPr/>
      <dgm:t>
        <a:bodyPr/>
        <a:lstStyle/>
        <a:p>
          <a:endParaRPr lang="en-GB"/>
        </a:p>
      </dgm:t>
    </dgm:pt>
    <dgm:pt modelId="{DF7932D8-5C40-423F-840C-1C4FE3B104B8}">
      <dgm:prSet phldrT="[Text]" custT="1"/>
      <dgm:spPr/>
      <dgm:t>
        <a:bodyPr/>
        <a:lstStyle/>
        <a:p>
          <a:r>
            <a:rPr lang="en-GB" sz="1050" dirty="0"/>
            <a:t>Balloon Volleyball:</a:t>
          </a:r>
        </a:p>
        <a:p>
          <a:r>
            <a:rPr lang="en-GB" sz="1050" dirty="0"/>
            <a:t>With 1 balloon.</a:t>
          </a:r>
        </a:p>
        <a:p>
          <a:r>
            <a:rPr lang="en-GB" sz="1050" dirty="0"/>
            <a:t>You must stay seated. By yourself or with others, try to see how many times you can volley the balloon, keeping it from touching the floor.</a:t>
          </a:r>
        </a:p>
        <a:p>
          <a:r>
            <a:rPr lang="en-GB" sz="1050" dirty="0"/>
            <a:t>-Play with a partner, create a net, you could use a skipping rope or chair, if the balloon hits the floor on your side the other team win a point. </a:t>
          </a:r>
        </a:p>
      </dgm:t>
    </dgm:pt>
    <dgm:pt modelId="{5C8E3318-6109-45D6-8882-1BBDA38881ED}" type="parTrans" cxnId="{07030DDC-8FC2-47C3-B239-965C1A3C38C7}">
      <dgm:prSet/>
      <dgm:spPr/>
      <dgm:t>
        <a:bodyPr/>
        <a:lstStyle/>
        <a:p>
          <a:endParaRPr lang="en-GB"/>
        </a:p>
      </dgm:t>
    </dgm:pt>
    <dgm:pt modelId="{DADAF717-8713-4DA6-8893-A81797BC4677}" type="sibTrans" cxnId="{07030DDC-8FC2-47C3-B239-965C1A3C38C7}">
      <dgm:prSet/>
      <dgm:spPr/>
      <dgm:t>
        <a:bodyPr/>
        <a:lstStyle/>
        <a:p>
          <a:endParaRPr lang="en-GB"/>
        </a:p>
      </dgm:t>
    </dgm:pt>
    <dgm:pt modelId="{20EB5FC5-DB13-4B48-A052-DDBCAA4FC099}">
      <dgm:prSet phldrT="[Text]" custT="1"/>
      <dgm:spPr/>
      <dgm:t>
        <a:bodyPr/>
        <a:lstStyle/>
        <a:p>
          <a:pPr algn="ctr"/>
          <a:r>
            <a:rPr lang="en-GB" sz="1050" dirty="0"/>
            <a:t>Build</a:t>
          </a:r>
          <a:r>
            <a:rPr lang="en-GB" sz="1050" baseline="0" dirty="0"/>
            <a:t> an obstacle course: </a:t>
          </a:r>
        </a:p>
        <a:p>
          <a:pPr algn="ctr"/>
          <a:r>
            <a:rPr lang="en-GB" sz="1050" baseline="0" dirty="0"/>
            <a:t>Using any house hold items, chairs, skipping ropes, toilet rolls, towels.</a:t>
          </a:r>
        </a:p>
        <a:p>
          <a:pPr algn="ctr"/>
          <a:r>
            <a:rPr lang="en-GB" sz="1050" baseline="0" dirty="0"/>
            <a:t>Create an obstacle course that challenges you to go under/ over/ through obstacles. </a:t>
          </a:r>
        </a:p>
        <a:p>
          <a:pPr algn="ctr"/>
          <a:r>
            <a:rPr lang="en-GB" sz="1050" baseline="0" dirty="0"/>
            <a:t>Can you use different heights and different pathways to go through the obstacle course?</a:t>
          </a:r>
          <a:endParaRPr lang="en-GB" sz="1050" dirty="0"/>
        </a:p>
      </dgm:t>
    </dgm:pt>
    <dgm:pt modelId="{188EA64C-9E12-42D3-91E9-FEDD75CD153B}" type="parTrans" cxnId="{D0CF0487-1597-4288-8A65-05CA535532E7}">
      <dgm:prSet/>
      <dgm:spPr/>
      <dgm:t>
        <a:bodyPr/>
        <a:lstStyle/>
        <a:p>
          <a:endParaRPr lang="en-GB"/>
        </a:p>
      </dgm:t>
    </dgm:pt>
    <dgm:pt modelId="{43FAAF54-6A4F-40CA-9172-10034F290E8F}" type="sibTrans" cxnId="{D0CF0487-1597-4288-8A65-05CA535532E7}">
      <dgm:prSet/>
      <dgm:spPr/>
      <dgm:t>
        <a:bodyPr/>
        <a:lstStyle/>
        <a:p>
          <a:endParaRPr lang="en-GB"/>
        </a:p>
      </dgm:t>
    </dgm:pt>
    <dgm:pt modelId="{D3CF3A24-B039-403D-8233-DBF804F9AD15}">
      <dgm:prSet custT="1"/>
      <dgm:spPr/>
      <dgm:t>
        <a:bodyPr/>
        <a:lstStyle/>
        <a:p>
          <a:endParaRPr lang="en-GB" sz="700" dirty="0"/>
        </a:p>
        <a:p>
          <a:r>
            <a:rPr lang="en-GB" sz="900" dirty="0"/>
            <a:t>I</a:t>
          </a:r>
          <a:r>
            <a:rPr lang="en-GB" sz="800" dirty="0"/>
            <a:t>f your off for a walk/bike ride/ on your scooter see how many of the following things you see:</a:t>
          </a:r>
        </a:p>
        <a:p>
          <a:r>
            <a:rPr lang="en-GB" sz="800" dirty="0"/>
            <a:t>- 4 pictures of rainbows </a:t>
          </a:r>
        </a:p>
        <a:p>
          <a:r>
            <a:rPr lang="en-GB" sz="800" dirty="0"/>
            <a:t>- A red door</a:t>
          </a:r>
        </a:p>
        <a:p>
          <a:r>
            <a:rPr lang="en-GB" sz="800" dirty="0"/>
            <a:t>- 2 Road signs</a:t>
          </a:r>
        </a:p>
        <a:p>
          <a:r>
            <a:rPr lang="en-GB" sz="800" dirty="0"/>
            <a:t>- A wheelie bin</a:t>
          </a:r>
        </a:p>
        <a:p>
          <a:r>
            <a:rPr lang="en-GB" sz="800" dirty="0"/>
            <a:t>- Yellow flower</a:t>
          </a:r>
        </a:p>
        <a:p>
          <a:r>
            <a:rPr lang="en-GB" sz="800" dirty="0"/>
            <a:t>-Post Box</a:t>
          </a:r>
        </a:p>
        <a:p>
          <a:r>
            <a:rPr lang="en-GB" sz="800" dirty="0"/>
            <a:t>- Number 3 on a house number </a:t>
          </a:r>
        </a:p>
        <a:p>
          <a:r>
            <a:rPr lang="en-GB" sz="800" dirty="0"/>
            <a:t>- A dog</a:t>
          </a:r>
        </a:p>
        <a:p>
          <a:r>
            <a:rPr lang="en-GB" sz="800" dirty="0"/>
            <a:t>- 3 Birds</a:t>
          </a:r>
        </a:p>
        <a:p>
          <a:r>
            <a:rPr lang="en-GB" sz="800" dirty="0"/>
            <a:t>- 3 Blue Cars</a:t>
          </a:r>
        </a:p>
        <a:p>
          <a:r>
            <a:rPr lang="en-GB" sz="800" dirty="0"/>
            <a:t>- 4 different types of leaves </a:t>
          </a:r>
        </a:p>
        <a:p>
          <a:r>
            <a:rPr lang="en-GB" sz="800" dirty="0"/>
            <a:t>- A bike </a:t>
          </a:r>
        </a:p>
      </dgm:t>
    </dgm:pt>
    <dgm:pt modelId="{BD3BECF9-67BB-4212-9F2E-7AFE47F47C0C}" type="parTrans" cxnId="{5C577DB1-739C-423F-9F93-F4139586436B}">
      <dgm:prSet/>
      <dgm:spPr/>
      <dgm:t>
        <a:bodyPr/>
        <a:lstStyle/>
        <a:p>
          <a:endParaRPr lang="en-GB"/>
        </a:p>
      </dgm:t>
    </dgm:pt>
    <dgm:pt modelId="{03F31409-77DE-4969-9105-82CE1C3DAE33}" type="sibTrans" cxnId="{5C577DB1-739C-423F-9F93-F4139586436B}">
      <dgm:prSet/>
      <dgm:spPr/>
      <dgm:t>
        <a:bodyPr/>
        <a:lstStyle/>
        <a:p>
          <a:endParaRPr lang="en-GB"/>
        </a:p>
      </dgm:t>
    </dgm:pt>
    <dgm:pt modelId="{00184CD8-BEB4-4FAC-B7B7-A02970DE8814}">
      <dgm:prSet phldrT="[Text]" custT="1"/>
      <dgm:spPr/>
      <dgm:t>
        <a:bodyPr/>
        <a:lstStyle/>
        <a:p>
          <a:pPr marL="0" lvl="0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dirty="0"/>
            <a:t>Set up a distance of 5m marked at either end using cones or an alternative marker (</a:t>
          </a:r>
          <a:r>
            <a:rPr lang="en-GB" sz="1100" dirty="0" err="1"/>
            <a:t>eg</a:t>
          </a:r>
          <a:r>
            <a:rPr lang="en-GB" sz="1100" dirty="0"/>
            <a:t> pegs/tins)</a:t>
          </a:r>
        </a:p>
        <a:p>
          <a:pPr marL="0" lvl="0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dirty="0"/>
            <a:t>Each participant runs the 5m distance a total of 20 times to complete 100m. A handheld stop watch or smart phone can record the time. </a:t>
          </a:r>
        </a:p>
      </dgm:t>
    </dgm:pt>
    <dgm:pt modelId="{48DC36B3-CE3E-42E7-B878-78B95E4F888F}" type="sibTrans" cxnId="{2CDA46EF-D7FA-4F31-8CEA-9EE006522F0D}">
      <dgm:prSet/>
      <dgm:spPr/>
      <dgm:t>
        <a:bodyPr/>
        <a:lstStyle/>
        <a:p>
          <a:endParaRPr lang="en-GB"/>
        </a:p>
      </dgm:t>
    </dgm:pt>
    <dgm:pt modelId="{C13EC9CB-94A6-4B2E-BA4C-03164425BB3C}" type="parTrans" cxnId="{2CDA46EF-D7FA-4F31-8CEA-9EE006522F0D}">
      <dgm:prSet/>
      <dgm:spPr/>
      <dgm:t>
        <a:bodyPr/>
        <a:lstStyle/>
        <a:p>
          <a:endParaRPr lang="en-GB"/>
        </a:p>
      </dgm:t>
    </dgm:pt>
    <dgm:pt modelId="{0D83082F-8786-4A83-9579-3C7D4B4AD7CB}" type="pres">
      <dgm:prSet presAssocID="{1C53027B-82A1-4B27-84DF-CA2009AF586A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E514833B-E567-4325-A4D5-32C541A2B0C8}" type="pres">
      <dgm:prSet presAssocID="{5E682456-CE5E-407C-9BB9-1A643B0045AD}" presName="compNode" presStyleCnt="0"/>
      <dgm:spPr/>
    </dgm:pt>
    <dgm:pt modelId="{D65A46EA-290C-4EFE-A0B4-417AB858E821}" type="pres">
      <dgm:prSet presAssocID="{5E682456-CE5E-407C-9BB9-1A643B0045AD}" presName="aNode" presStyleLbl="bgShp" presStyleIdx="0" presStyleCnt="7" custLinFactNeighborX="-28992" custLinFactNeighborY="-3885"/>
      <dgm:spPr/>
      <dgm:t>
        <a:bodyPr/>
        <a:lstStyle/>
        <a:p>
          <a:endParaRPr lang="en-GB"/>
        </a:p>
      </dgm:t>
    </dgm:pt>
    <dgm:pt modelId="{146338A5-330C-492C-8A68-703251ABA4D3}" type="pres">
      <dgm:prSet presAssocID="{5E682456-CE5E-407C-9BB9-1A643B0045AD}" presName="textNode" presStyleLbl="bgShp" presStyleIdx="0" presStyleCnt="7"/>
      <dgm:spPr/>
      <dgm:t>
        <a:bodyPr/>
        <a:lstStyle/>
        <a:p>
          <a:endParaRPr lang="en-GB"/>
        </a:p>
      </dgm:t>
    </dgm:pt>
    <dgm:pt modelId="{A5BD1224-68F5-493F-BDF1-7EAF6833FF0E}" type="pres">
      <dgm:prSet presAssocID="{5E682456-CE5E-407C-9BB9-1A643B0045AD}" presName="compChildNode" presStyleCnt="0"/>
      <dgm:spPr/>
    </dgm:pt>
    <dgm:pt modelId="{1B7F2AE2-EF2B-49B0-AF5B-5BE737EA4F05}" type="pres">
      <dgm:prSet presAssocID="{5E682456-CE5E-407C-9BB9-1A643B0045AD}" presName="theInnerList" presStyleCnt="0"/>
      <dgm:spPr/>
    </dgm:pt>
    <dgm:pt modelId="{4D6C93DB-B300-4DD6-8390-2AEB916BA2EC}" type="pres">
      <dgm:prSet presAssocID="{9F41E251-BEFF-4430-AE1D-B743600F0CD2}" presName="childNode" presStyleLbl="node1" presStyleIdx="0" presStyleCnt="7" custAng="0" custScaleX="114159" custScaleY="120294" custLinFactNeighborX="0" custLinFactNeighborY="-1074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9436862-1D06-469C-884E-3151842C5E7C}" type="pres">
      <dgm:prSet presAssocID="{5E682456-CE5E-407C-9BB9-1A643B0045AD}" presName="aSpace" presStyleCnt="0"/>
      <dgm:spPr/>
    </dgm:pt>
    <dgm:pt modelId="{99677489-396F-4002-8CA7-50BAAE71FBEF}" type="pres">
      <dgm:prSet presAssocID="{E11BD7DE-D806-4A30-ACAA-B3207C763C1A}" presName="compNode" presStyleCnt="0"/>
      <dgm:spPr/>
    </dgm:pt>
    <dgm:pt modelId="{8276A190-F19B-49DB-ACB5-5598AC121E49}" type="pres">
      <dgm:prSet presAssocID="{E11BD7DE-D806-4A30-ACAA-B3207C763C1A}" presName="aNode" presStyleLbl="bgShp" presStyleIdx="1" presStyleCnt="7"/>
      <dgm:spPr/>
      <dgm:t>
        <a:bodyPr/>
        <a:lstStyle/>
        <a:p>
          <a:endParaRPr lang="en-GB"/>
        </a:p>
      </dgm:t>
    </dgm:pt>
    <dgm:pt modelId="{4E3BA16B-3733-42B5-A3B9-CCDB424E0299}" type="pres">
      <dgm:prSet presAssocID="{E11BD7DE-D806-4A30-ACAA-B3207C763C1A}" presName="textNode" presStyleLbl="bgShp" presStyleIdx="1" presStyleCnt="7"/>
      <dgm:spPr/>
      <dgm:t>
        <a:bodyPr/>
        <a:lstStyle/>
        <a:p>
          <a:endParaRPr lang="en-GB"/>
        </a:p>
      </dgm:t>
    </dgm:pt>
    <dgm:pt modelId="{55B096DF-0DD4-4FEC-9841-4CB8F044EE8A}" type="pres">
      <dgm:prSet presAssocID="{E11BD7DE-D806-4A30-ACAA-B3207C763C1A}" presName="compChildNode" presStyleCnt="0"/>
      <dgm:spPr/>
    </dgm:pt>
    <dgm:pt modelId="{B1AC5DDB-6E4E-4C80-8E75-DA4501765F65}" type="pres">
      <dgm:prSet presAssocID="{E11BD7DE-D806-4A30-ACAA-B3207C763C1A}" presName="theInnerList" presStyleCnt="0"/>
      <dgm:spPr/>
    </dgm:pt>
    <dgm:pt modelId="{B1CCEEF1-53D4-4AC5-AD48-6B2CA7549A1D}" type="pres">
      <dgm:prSet presAssocID="{00184CD8-BEB4-4FAC-B7B7-A02970DE8814}" presName="childNode" presStyleLbl="node1" presStyleIdx="1" presStyleCnt="7" custScaleX="105924" custScaleY="120641" custLinFactNeighborX="278" custLinFactNeighborY="-1117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65A75CC-C800-41EC-8E04-43C8EE367F7B}" type="pres">
      <dgm:prSet presAssocID="{E11BD7DE-D806-4A30-ACAA-B3207C763C1A}" presName="aSpace" presStyleCnt="0"/>
      <dgm:spPr/>
    </dgm:pt>
    <dgm:pt modelId="{A9C2DCD4-2AE1-43B1-977C-3E9C22E6B863}" type="pres">
      <dgm:prSet presAssocID="{499956A3-BA1A-4438-BF6F-A1C63CBF4F1B}" presName="compNode" presStyleCnt="0"/>
      <dgm:spPr/>
    </dgm:pt>
    <dgm:pt modelId="{CA35CEE3-3BE6-44B9-805B-E3B4B64032A9}" type="pres">
      <dgm:prSet presAssocID="{499956A3-BA1A-4438-BF6F-A1C63CBF4F1B}" presName="aNode" presStyleLbl="bgShp" presStyleIdx="2" presStyleCnt="7" custScaleX="117475"/>
      <dgm:spPr/>
      <dgm:t>
        <a:bodyPr/>
        <a:lstStyle/>
        <a:p>
          <a:endParaRPr lang="en-GB"/>
        </a:p>
      </dgm:t>
    </dgm:pt>
    <dgm:pt modelId="{7F871F63-13E5-43FE-9F5E-D9731CE02A44}" type="pres">
      <dgm:prSet presAssocID="{499956A3-BA1A-4438-BF6F-A1C63CBF4F1B}" presName="textNode" presStyleLbl="bgShp" presStyleIdx="2" presStyleCnt="7"/>
      <dgm:spPr/>
      <dgm:t>
        <a:bodyPr/>
        <a:lstStyle/>
        <a:p>
          <a:endParaRPr lang="en-GB"/>
        </a:p>
      </dgm:t>
    </dgm:pt>
    <dgm:pt modelId="{F6BCD68C-62C0-457D-9B23-6FCE3FEFFBAE}" type="pres">
      <dgm:prSet presAssocID="{499956A3-BA1A-4438-BF6F-A1C63CBF4F1B}" presName="compChildNode" presStyleCnt="0"/>
      <dgm:spPr/>
    </dgm:pt>
    <dgm:pt modelId="{E9060221-FBF3-4855-9E4E-91A8741A4373}" type="pres">
      <dgm:prSet presAssocID="{499956A3-BA1A-4438-BF6F-A1C63CBF4F1B}" presName="theInnerList" presStyleCnt="0"/>
      <dgm:spPr/>
    </dgm:pt>
    <dgm:pt modelId="{D116AE6F-93B9-4ED1-9D95-365AEBFF2FA9}" type="pres">
      <dgm:prSet presAssocID="{DF7932D8-5C40-423F-840C-1C4FE3B104B8}" presName="childNode" presStyleLbl="node1" presStyleIdx="2" presStyleCnt="7" custScaleX="130176" custScaleY="113284" custLinFactNeighborX="572" custLinFactNeighborY="-954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70C3596-1D07-4E4F-89AD-9F00E4A1AE51}" type="pres">
      <dgm:prSet presAssocID="{499956A3-BA1A-4438-BF6F-A1C63CBF4F1B}" presName="aSpace" presStyleCnt="0"/>
      <dgm:spPr/>
    </dgm:pt>
    <dgm:pt modelId="{EDE8C8FC-076F-4B16-8676-DCA098C8F21E}" type="pres">
      <dgm:prSet presAssocID="{89290B78-D0B9-40C4-80A7-01073C329A06}" presName="compNode" presStyleCnt="0"/>
      <dgm:spPr/>
    </dgm:pt>
    <dgm:pt modelId="{EDD0C41A-E33B-4323-8D78-BBD0687055CC}" type="pres">
      <dgm:prSet presAssocID="{89290B78-D0B9-40C4-80A7-01073C329A06}" presName="aNode" presStyleLbl="bgShp" presStyleIdx="3" presStyleCnt="7"/>
      <dgm:spPr/>
      <dgm:t>
        <a:bodyPr/>
        <a:lstStyle/>
        <a:p>
          <a:endParaRPr lang="en-GB"/>
        </a:p>
      </dgm:t>
    </dgm:pt>
    <dgm:pt modelId="{C0605D9B-14E3-48E4-AF4C-673D46BBEA29}" type="pres">
      <dgm:prSet presAssocID="{89290B78-D0B9-40C4-80A7-01073C329A06}" presName="textNode" presStyleLbl="bgShp" presStyleIdx="3" presStyleCnt="7"/>
      <dgm:spPr/>
      <dgm:t>
        <a:bodyPr/>
        <a:lstStyle/>
        <a:p>
          <a:endParaRPr lang="en-GB"/>
        </a:p>
      </dgm:t>
    </dgm:pt>
    <dgm:pt modelId="{70B0DDDF-3C8C-45D6-8F1C-2E2586B561DC}" type="pres">
      <dgm:prSet presAssocID="{89290B78-D0B9-40C4-80A7-01073C329A06}" presName="compChildNode" presStyleCnt="0"/>
      <dgm:spPr/>
    </dgm:pt>
    <dgm:pt modelId="{2AA2A8EC-4764-45F6-BCCA-F0624C1BAA55}" type="pres">
      <dgm:prSet presAssocID="{89290B78-D0B9-40C4-80A7-01073C329A06}" presName="theInnerList" presStyleCnt="0"/>
      <dgm:spPr/>
    </dgm:pt>
    <dgm:pt modelId="{9EA19682-75E6-4845-80A3-46FD40C42DBB}" type="pres">
      <dgm:prSet presAssocID="{D3CF3A24-B039-403D-8233-DBF804F9AD15}" presName="childNode" presStyleLbl="node1" presStyleIdx="3" presStyleCnt="7" custScaleX="120137" custScaleY="105121" custLinFactNeighborX="-1542" custLinFactNeighborY="-895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175CD89-C5DB-456A-AEBB-DF9C016BC5D2}" type="pres">
      <dgm:prSet presAssocID="{89290B78-D0B9-40C4-80A7-01073C329A06}" presName="aSpace" presStyleCnt="0"/>
      <dgm:spPr/>
    </dgm:pt>
    <dgm:pt modelId="{4283E2A0-E03A-4158-BA25-F54F4322500C}" type="pres">
      <dgm:prSet presAssocID="{A20A57D9-803B-442D-8681-DAFC3954A1D3}" presName="compNode" presStyleCnt="0"/>
      <dgm:spPr/>
    </dgm:pt>
    <dgm:pt modelId="{8415433A-2071-4448-B42F-4F4538A72059}" type="pres">
      <dgm:prSet presAssocID="{A20A57D9-803B-442D-8681-DAFC3954A1D3}" presName="aNode" presStyleLbl="bgShp" presStyleIdx="4" presStyleCnt="7"/>
      <dgm:spPr/>
      <dgm:t>
        <a:bodyPr/>
        <a:lstStyle/>
        <a:p>
          <a:endParaRPr lang="en-GB"/>
        </a:p>
      </dgm:t>
    </dgm:pt>
    <dgm:pt modelId="{B3879F86-8073-4E09-92E6-F8F5F39A1C93}" type="pres">
      <dgm:prSet presAssocID="{A20A57D9-803B-442D-8681-DAFC3954A1D3}" presName="textNode" presStyleLbl="bgShp" presStyleIdx="4" presStyleCnt="7"/>
      <dgm:spPr/>
      <dgm:t>
        <a:bodyPr/>
        <a:lstStyle/>
        <a:p>
          <a:endParaRPr lang="en-GB"/>
        </a:p>
      </dgm:t>
    </dgm:pt>
    <dgm:pt modelId="{76FD56E8-35FC-450A-AF45-2C456940297B}" type="pres">
      <dgm:prSet presAssocID="{A20A57D9-803B-442D-8681-DAFC3954A1D3}" presName="compChildNode" presStyleCnt="0"/>
      <dgm:spPr/>
    </dgm:pt>
    <dgm:pt modelId="{D9A5B456-648B-47DE-8BCF-9BE0116DF29B}" type="pres">
      <dgm:prSet presAssocID="{A20A57D9-803B-442D-8681-DAFC3954A1D3}" presName="theInnerList" presStyleCnt="0"/>
      <dgm:spPr/>
    </dgm:pt>
    <dgm:pt modelId="{AE0A9CD2-9011-4CE1-87BB-83D139B1B4E1}" type="pres">
      <dgm:prSet presAssocID="{20EB5FC5-DB13-4B48-A052-DDBCAA4FC099}" presName="childNode" presStyleLbl="node1" presStyleIdx="4" presStyleCnt="7" custScaleX="116111" custScaleY="117296" custLinFactNeighborX="3252" custLinFactNeighborY="-941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E361230-701D-4412-98A9-5E10D4B43EDC}" type="pres">
      <dgm:prSet presAssocID="{A20A57D9-803B-442D-8681-DAFC3954A1D3}" presName="aSpace" presStyleCnt="0"/>
      <dgm:spPr/>
    </dgm:pt>
    <dgm:pt modelId="{024BF21F-64E4-4E75-B621-F95FE8E3DD08}" type="pres">
      <dgm:prSet presAssocID="{ED75BBCC-FAE5-4527-B214-C7CFEEE58308}" presName="compNode" presStyleCnt="0"/>
      <dgm:spPr/>
    </dgm:pt>
    <dgm:pt modelId="{7AA081A7-DF3E-4304-A1D5-22C3A92243FE}" type="pres">
      <dgm:prSet presAssocID="{ED75BBCC-FAE5-4527-B214-C7CFEEE58308}" presName="aNode" presStyleLbl="bgShp" presStyleIdx="5" presStyleCnt="7" custLinFactNeighborY="-3534"/>
      <dgm:spPr/>
      <dgm:t>
        <a:bodyPr/>
        <a:lstStyle/>
        <a:p>
          <a:endParaRPr lang="en-GB"/>
        </a:p>
      </dgm:t>
    </dgm:pt>
    <dgm:pt modelId="{27E8C3E1-9E08-4AD2-881B-0FA980B3FC0A}" type="pres">
      <dgm:prSet presAssocID="{ED75BBCC-FAE5-4527-B214-C7CFEEE58308}" presName="textNode" presStyleLbl="bgShp" presStyleIdx="5" presStyleCnt="7"/>
      <dgm:spPr/>
      <dgm:t>
        <a:bodyPr/>
        <a:lstStyle/>
        <a:p>
          <a:endParaRPr lang="en-GB"/>
        </a:p>
      </dgm:t>
    </dgm:pt>
    <dgm:pt modelId="{F9FA8E76-C8C0-4035-BF9D-1FB0C46F20E2}" type="pres">
      <dgm:prSet presAssocID="{ED75BBCC-FAE5-4527-B214-C7CFEEE58308}" presName="compChildNode" presStyleCnt="0"/>
      <dgm:spPr/>
    </dgm:pt>
    <dgm:pt modelId="{AA933FBC-E8D8-495F-A95B-43D4DB46B6C0}" type="pres">
      <dgm:prSet presAssocID="{ED75BBCC-FAE5-4527-B214-C7CFEEE58308}" presName="theInnerList" presStyleCnt="0"/>
      <dgm:spPr/>
    </dgm:pt>
    <dgm:pt modelId="{74DA611B-A5FE-4F0D-B927-5735738D785A}" type="pres">
      <dgm:prSet presAssocID="{8831FF77-3EDD-4C88-91DE-D9499D2B1968}" presName="childNode" presStyleLbl="node1" presStyleIdx="5" presStyleCnt="7" custScaleX="117484" custScaleY="104241" custLinFactNeighborX="-1716" custLinFactNeighborY="-1031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4F26561-4B4D-4068-A308-C22041890D35}" type="pres">
      <dgm:prSet presAssocID="{ED75BBCC-FAE5-4527-B214-C7CFEEE58308}" presName="aSpace" presStyleCnt="0"/>
      <dgm:spPr/>
    </dgm:pt>
    <dgm:pt modelId="{F5EC84E7-4579-49A4-94D3-57119195CD6D}" type="pres">
      <dgm:prSet presAssocID="{F5966C0E-4563-4A7C-83B0-3D4790A1DE0D}" presName="compNode" presStyleCnt="0"/>
      <dgm:spPr/>
    </dgm:pt>
    <dgm:pt modelId="{92BF22ED-E02C-4552-BB9B-096618509607}" type="pres">
      <dgm:prSet presAssocID="{F5966C0E-4563-4A7C-83B0-3D4790A1DE0D}" presName="aNode" presStyleLbl="bgShp" presStyleIdx="6" presStyleCnt="7"/>
      <dgm:spPr/>
      <dgm:t>
        <a:bodyPr/>
        <a:lstStyle/>
        <a:p>
          <a:endParaRPr lang="en-GB"/>
        </a:p>
      </dgm:t>
    </dgm:pt>
    <dgm:pt modelId="{5DDB5985-6141-4912-9672-67CA24703D8A}" type="pres">
      <dgm:prSet presAssocID="{F5966C0E-4563-4A7C-83B0-3D4790A1DE0D}" presName="textNode" presStyleLbl="bgShp" presStyleIdx="6" presStyleCnt="7"/>
      <dgm:spPr/>
      <dgm:t>
        <a:bodyPr/>
        <a:lstStyle/>
        <a:p>
          <a:endParaRPr lang="en-GB"/>
        </a:p>
      </dgm:t>
    </dgm:pt>
    <dgm:pt modelId="{ADC0D135-70F4-414F-893A-E92C00CBDF42}" type="pres">
      <dgm:prSet presAssocID="{F5966C0E-4563-4A7C-83B0-3D4790A1DE0D}" presName="compChildNode" presStyleCnt="0"/>
      <dgm:spPr/>
    </dgm:pt>
    <dgm:pt modelId="{1ABA756B-08DC-4FDC-93A0-4D5B017DE572}" type="pres">
      <dgm:prSet presAssocID="{F5966C0E-4563-4A7C-83B0-3D4790A1DE0D}" presName="theInnerList" presStyleCnt="0"/>
      <dgm:spPr/>
    </dgm:pt>
    <dgm:pt modelId="{D10BA326-21B1-44EF-B785-681796BAC80A}" type="pres">
      <dgm:prSet presAssocID="{17DDE8B5-53D8-4CD1-88B2-1A18DD453285}" presName="childNode" presStyleLbl="node1" presStyleIdx="6" presStyleCnt="7" custScaleX="112688" custLinFactNeighborX="-123" custLinFactNeighborY="-896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24B7058F-61D3-4511-B8F9-45040364EE5B}" srcId="{F5966C0E-4563-4A7C-83B0-3D4790A1DE0D}" destId="{17DDE8B5-53D8-4CD1-88B2-1A18DD453285}" srcOrd="0" destOrd="0" parTransId="{6EC7FEE5-5B0C-4F68-BCF1-CA236D0745A2}" sibTransId="{D0BF269D-CC78-4712-83FC-0BFD73C15499}"/>
    <dgm:cxn modelId="{D7397D68-C5AA-4969-B91F-96A0451AFE23}" srcId="{5E682456-CE5E-407C-9BB9-1A643B0045AD}" destId="{9F41E251-BEFF-4430-AE1D-B743600F0CD2}" srcOrd="0" destOrd="0" parTransId="{ED9CD64D-4C69-4C94-BA01-B45C9C042440}" sibTransId="{27982199-8B55-472C-A167-2959C87621D9}"/>
    <dgm:cxn modelId="{464864E3-7260-4EA3-83E6-A61244A8B9DE}" type="presOf" srcId="{9F41E251-BEFF-4430-AE1D-B743600F0CD2}" destId="{4D6C93DB-B300-4DD6-8390-2AEB916BA2EC}" srcOrd="0" destOrd="0" presId="urn:microsoft.com/office/officeart/2005/8/layout/lProcess2"/>
    <dgm:cxn modelId="{C6292D15-7299-4570-930C-6A6ADE02DFDA}" type="presOf" srcId="{1C53027B-82A1-4B27-84DF-CA2009AF586A}" destId="{0D83082F-8786-4A83-9579-3C7D4B4AD7CB}" srcOrd="0" destOrd="0" presId="urn:microsoft.com/office/officeart/2005/8/layout/lProcess2"/>
    <dgm:cxn modelId="{D6028CFD-BE6C-4826-AE4B-20517A3861E3}" type="presOf" srcId="{A20A57D9-803B-442D-8681-DAFC3954A1D3}" destId="{8415433A-2071-4448-B42F-4F4538A72059}" srcOrd="0" destOrd="0" presId="urn:microsoft.com/office/officeart/2005/8/layout/lProcess2"/>
    <dgm:cxn modelId="{8F574AE8-6C51-4941-8BB6-E8191AD58B0F}" srcId="{1C53027B-82A1-4B27-84DF-CA2009AF586A}" destId="{89290B78-D0B9-40C4-80A7-01073C329A06}" srcOrd="3" destOrd="0" parTransId="{3B937371-D787-4F06-A82A-E8BF8DE2C098}" sibTransId="{E6398B0A-8B65-420D-BE7E-A34F3366F4B8}"/>
    <dgm:cxn modelId="{1910414F-C6F5-413C-B8CD-A3A40DF206A6}" srcId="{ED75BBCC-FAE5-4527-B214-C7CFEEE58308}" destId="{8831FF77-3EDD-4C88-91DE-D9499D2B1968}" srcOrd="0" destOrd="0" parTransId="{77BEE930-AA5F-457E-9204-3FD415F2D8A3}" sibTransId="{D1354737-ED96-4093-9EDB-2F67878481BE}"/>
    <dgm:cxn modelId="{5D662997-2521-48E0-B56C-1E0F22C537FD}" type="presOf" srcId="{ED75BBCC-FAE5-4527-B214-C7CFEEE58308}" destId="{27E8C3E1-9E08-4AD2-881B-0FA980B3FC0A}" srcOrd="1" destOrd="0" presId="urn:microsoft.com/office/officeart/2005/8/layout/lProcess2"/>
    <dgm:cxn modelId="{D7E92D06-DC54-48C2-B837-5B3BE2BEF4ED}" type="presOf" srcId="{F5966C0E-4563-4A7C-83B0-3D4790A1DE0D}" destId="{92BF22ED-E02C-4552-BB9B-096618509607}" srcOrd="0" destOrd="0" presId="urn:microsoft.com/office/officeart/2005/8/layout/lProcess2"/>
    <dgm:cxn modelId="{C1C32B93-9141-4B5C-8F97-573A1C608234}" type="presOf" srcId="{ED75BBCC-FAE5-4527-B214-C7CFEEE58308}" destId="{7AA081A7-DF3E-4304-A1D5-22C3A92243FE}" srcOrd="0" destOrd="0" presId="urn:microsoft.com/office/officeart/2005/8/layout/lProcess2"/>
    <dgm:cxn modelId="{66BA4A08-7C51-4A11-87A0-0087B6D54E17}" type="presOf" srcId="{499956A3-BA1A-4438-BF6F-A1C63CBF4F1B}" destId="{7F871F63-13E5-43FE-9F5E-D9731CE02A44}" srcOrd="1" destOrd="0" presId="urn:microsoft.com/office/officeart/2005/8/layout/lProcess2"/>
    <dgm:cxn modelId="{5424DE20-D8C3-4205-8C12-2142DF6F244B}" type="presOf" srcId="{F5966C0E-4563-4A7C-83B0-3D4790A1DE0D}" destId="{5DDB5985-6141-4912-9672-67CA24703D8A}" srcOrd="1" destOrd="0" presId="urn:microsoft.com/office/officeart/2005/8/layout/lProcess2"/>
    <dgm:cxn modelId="{07030DDC-8FC2-47C3-B239-965C1A3C38C7}" srcId="{499956A3-BA1A-4438-BF6F-A1C63CBF4F1B}" destId="{DF7932D8-5C40-423F-840C-1C4FE3B104B8}" srcOrd="0" destOrd="0" parTransId="{5C8E3318-6109-45D6-8882-1BBDA38881ED}" sibTransId="{DADAF717-8713-4DA6-8893-A81797BC4677}"/>
    <dgm:cxn modelId="{2379451D-E458-4B3E-8158-97730AD335C2}" type="presOf" srcId="{8831FF77-3EDD-4C88-91DE-D9499D2B1968}" destId="{74DA611B-A5FE-4F0D-B927-5735738D785A}" srcOrd="0" destOrd="0" presId="urn:microsoft.com/office/officeart/2005/8/layout/lProcess2"/>
    <dgm:cxn modelId="{421DFE47-BD97-42B9-8FCD-B53D123CDDE6}" type="presOf" srcId="{89290B78-D0B9-40C4-80A7-01073C329A06}" destId="{EDD0C41A-E33B-4323-8D78-BBD0687055CC}" srcOrd="0" destOrd="0" presId="urn:microsoft.com/office/officeart/2005/8/layout/lProcess2"/>
    <dgm:cxn modelId="{416210D5-C8E3-4E96-A7AD-C0A9CF2F0386}" type="presOf" srcId="{5E682456-CE5E-407C-9BB9-1A643B0045AD}" destId="{D65A46EA-290C-4EFE-A0B4-417AB858E821}" srcOrd="0" destOrd="0" presId="urn:microsoft.com/office/officeart/2005/8/layout/lProcess2"/>
    <dgm:cxn modelId="{A5667DE8-29BF-42D1-95FE-7FC698178280}" srcId="{1C53027B-82A1-4B27-84DF-CA2009AF586A}" destId="{E11BD7DE-D806-4A30-ACAA-B3207C763C1A}" srcOrd="1" destOrd="0" parTransId="{1077AF34-200B-4B5F-BD4F-23255C9B178B}" sibTransId="{A09DDD26-742B-4516-95DE-02EFD97835AA}"/>
    <dgm:cxn modelId="{734F39AC-6FEC-4CED-A5C2-52B7FC7124D0}" type="presOf" srcId="{A20A57D9-803B-442D-8681-DAFC3954A1D3}" destId="{B3879F86-8073-4E09-92E6-F8F5F39A1C93}" srcOrd="1" destOrd="0" presId="urn:microsoft.com/office/officeart/2005/8/layout/lProcess2"/>
    <dgm:cxn modelId="{AC01ACCF-EF6B-4F4C-B2AB-475DF50066C6}" type="presOf" srcId="{DF7932D8-5C40-423F-840C-1C4FE3B104B8}" destId="{D116AE6F-93B9-4ED1-9D95-365AEBFF2FA9}" srcOrd="0" destOrd="0" presId="urn:microsoft.com/office/officeart/2005/8/layout/lProcess2"/>
    <dgm:cxn modelId="{4B2FFC74-6259-4923-B09B-0A704FAC7E3D}" type="presOf" srcId="{D3CF3A24-B039-403D-8233-DBF804F9AD15}" destId="{9EA19682-75E6-4845-80A3-46FD40C42DBB}" srcOrd="0" destOrd="0" presId="urn:microsoft.com/office/officeart/2005/8/layout/lProcess2"/>
    <dgm:cxn modelId="{DDD7C56B-75AA-41F7-B787-2BC61686F5AF}" type="presOf" srcId="{17DDE8B5-53D8-4CD1-88B2-1A18DD453285}" destId="{D10BA326-21B1-44EF-B785-681796BAC80A}" srcOrd="0" destOrd="0" presId="urn:microsoft.com/office/officeart/2005/8/layout/lProcess2"/>
    <dgm:cxn modelId="{C7AED4E2-22F6-42B4-BE2F-66F6F3E55D2F}" type="presOf" srcId="{E11BD7DE-D806-4A30-ACAA-B3207C763C1A}" destId="{4E3BA16B-3733-42B5-A3B9-CCDB424E0299}" srcOrd="1" destOrd="0" presId="urn:microsoft.com/office/officeart/2005/8/layout/lProcess2"/>
    <dgm:cxn modelId="{54884214-EC69-4C70-AF97-00A8BFAC04B9}" srcId="{1C53027B-82A1-4B27-84DF-CA2009AF586A}" destId="{F5966C0E-4563-4A7C-83B0-3D4790A1DE0D}" srcOrd="6" destOrd="0" parTransId="{BC72F8BA-1CED-45F8-BC7F-58B223777943}" sibTransId="{556F6DEE-0C57-4308-AF11-624B28442BD7}"/>
    <dgm:cxn modelId="{2CDA46EF-D7FA-4F31-8CEA-9EE006522F0D}" srcId="{E11BD7DE-D806-4A30-ACAA-B3207C763C1A}" destId="{00184CD8-BEB4-4FAC-B7B7-A02970DE8814}" srcOrd="0" destOrd="0" parTransId="{C13EC9CB-94A6-4B2E-BA4C-03164425BB3C}" sibTransId="{48DC36B3-CE3E-42E7-B878-78B95E4F888F}"/>
    <dgm:cxn modelId="{0E03BA3C-2273-47D6-9002-23AB7C0F509D}" type="presOf" srcId="{E11BD7DE-D806-4A30-ACAA-B3207C763C1A}" destId="{8276A190-F19B-49DB-ACB5-5598AC121E49}" srcOrd="0" destOrd="0" presId="urn:microsoft.com/office/officeart/2005/8/layout/lProcess2"/>
    <dgm:cxn modelId="{DBE074FA-D9EA-42BF-AB23-29BCB816E86E}" srcId="{1C53027B-82A1-4B27-84DF-CA2009AF586A}" destId="{5E682456-CE5E-407C-9BB9-1A643B0045AD}" srcOrd="0" destOrd="0" parTransId="{D219E9BD-25F3-4DC6-94D2-A7C564509A8E}" sibTransId="{747C2B1D-B2FC-48F0-8933-5FC3ED7A43E2}"/>
    <dgm:cxn modelId="{0142B65F-B6A1-42B4-AED6-D3F263EE1A65}" srcId="{1C53027B-82A1-4B27-84DF-CA2009AF586A}" destId="{499956A3-BA1A-4438-BF6F-A1C63CBF4F1B}" srcOrd="2" destOrd="0" parTransId="{1E70277E-09FC-45E5-8F13-FC036805B573}" sibTransId="{B5BBF3DA-55AC-4A0B-B582-9FC0412FB623}"/>
    <dgm:cxn modelId="{5C577DB1-739C-423F-9F93-F4139586436B}" srcId="{89290B78-D0B9-40C4-80A7-01073C329A06}" destId="{D3CF3A24-B039-403D-8233-DBF804F9AD15}" srcOrd="0" destOrd="0" parTransId="{BD3BECF9-67BB-4212-9F2E-7AFE47F47C0C}" sibTransId="{03F31409-77DE-4969-9105-82CE1C3DAE33}"/>
    <dgm:cxn modelId="{21147F4A-C81E-462E-8088-EE1FBE041D87}" type="presOf" srcId="{89290B78-D0B9-40C4-80A7-01073C329A06}" destId="{C0605D9B-14E3-48E4-AF4C-673D46BBEA29}" srcOrd="1" destOrd="0" presId="urn:microsoft.com/office/officeart/2005/8/layout/lProcess2"/>
    <dgm:cxn modelId="{CC67C3FC-2507-48D2-B164-AA641293217C}" type="presOf" srcId="{499956A3-BA1A-4438-BF6F-A1C63CBF4F1B}" destId="{CA35CEE3-3BE6-44B9-805B-E3B4B64032A9}" srcOrd="0" destOrd="0" presId="urn:microsoft.com/office/officeart/2005/8/layout/lProcess2"/>
    <dgm:cxn modelId="{0067F542-E639-4D5C-B45A-0B832FD1EB51}" type="presOf" srcId="{00184CD8-BEB4-4FAC-B7B7-A02970DE8814}" destId="{B1CCEEF1-53D4-4AC5-AD48-6B2CA7549A1D}" srcOrd="0" destOrd="0" presId="urn:microsoft.com/office/officeart/2005/8/layout/lProcess2"/>
    <dgm:cxn modelId="{51617824-9C63-4928-B46F-72BED4AE1BBA}" srcId="{1C53027B-82A1-4B27-84DF-CA2009AF586A}" destId="{ED75BBCC-FAE5-4527-B214-C7CFEEE58308}" srcOrd="5" destOrd="0" parTransId="{02905359-B9E7-49C4-A4BC-48FBDB2B68D0}" sibTransId="{9B09F6B2-DF5B-4A03-94EB-6CF534908BF0}"/>
    <dgm:cxn modelId="{4205BDE6-249A-4FEC-9D2A-E1442CF8A623}" type="presOf" srcId="{20EB5FC5-DB13-4B48-A052-DDBCAA4FC099}" destId="{AE0A9CD2-9011-4CE1-87BB-83D139B1B4E1}" srcOrd="0" destOrd="0" presId="urn:microsoft.com/office/officeart/2005/8/layout/lProcess2"/>
    <dgm:cxn modelId="{B1C00774-0000-4439-A508-1E991FF93994}" type="presOf" srcId="{5E682456-CE5E-407C-9BB9-1A643B0045AD}" destId="{146338A5-330C-492C-8A68-703251ABA4D3}" srcOrd="1" destOrd="0" presId="urn:microsoft.com/office/officeart/2005/8/layout/lProcess2"/>
    <dgm:cxn modelId="{D0CF0487-1597-4288-8A65-05CA535532E7}" srcId="{A20A57D9-803B-442D-8681-DAFC3954A1D3}" destId="{20EB5FC5-DB13-4B48-A052-DDBCAA4FC099}" srcOrd="0" destOrd="0" parTransId="{188EA64C-9E12-42D3-91E9-FEDD75CD153B}" sibTransId="{43FAAF54-6A4F-40CA-9172-10034F290E8F}"/>
    <dgm:cxn modelId="{A229C5E3-09C4-4AC5-9AD6-44914D409201}" srcId="{1C53027B-82A1-4B27-84DF-CA2009AF586A}" destId="{A20A57D9-803B-442D-8681-DAFC3954A1D3}" srcOrd="4" destOrd="0" parTransId="{E11E6CF9-AD1B-4515-AA6D-59E146CD9185}" sibTransId="{0666FB38-FFD7-446C-BE27-D3C73C0290E6}"/>
    <dgm:cxn modelId="{85F0AB0F-98DF-417D-99FD-C21F75D97A18}" type="presParOf" srcId="{0D83082F-8786-4A83-9579-3C7D4B4AD7CB}" destId="{E514833B-E567-4325-A4D5-32C541A2B0C8}" srcOrd="0" destOrd="0" presId="urn:microsoft.com/office/officeart/2005/8/layout/lProcess2"/>
    <dgm:cxn modelId="{35BAAA67-E847-4742-8241-1E9E8F176735}" type="presParOf" srcId="{E514833B-E567-4325-A4D5-32C541A2B0C8}" destId="{D65A46EA-290C-4EFE-A0B4-417AB858E821}" srcOrd="0" destOrd="0" presId="urn:microsoft.com/office/officeart/2005/8/layout/lProcess2"/>
    <dgm:cxn modelId="{6AAE5C1D-B210-4F5D-B084-B407458F1583}" type="presParOf" srcId="{E514833B-E567-4325-A4D5-32C541A2B0C8}" destId="{146338A5-330C-492C-8A68-703251ABA4D3}" srcOrd="1" destOrd="0" presId="urn:microsoft.com/office/officeart/2005/8/layout/lProcess2"/>
    <dgm:cxn modelId="{9C72E8FD-D68C-4EB9-A876-161D777CE7F0}" type="presParOf" srcId="{E514833B-E567-4325-A4D5-32C541A2B0C8}" destId="{A5BD1224-68F5-493F-BDF1-7EAF6833FF0E}" srcOrd="2" destOrd="0" presId="urn:microsoft.com/office/officeart/2005/8/layout/lProcess2"/>
    <dgm:cxn modelId="{667206FA-5DE3-49F4-BABC-B198123FD8D9}" type="presParOf" srcId="{A5BD1224-68F5-493F-BDF1-7EAF6833FF0E}" destId="{1B7F2AE2-EF2B-49B0-AF5B-5BE737EA4F05}" srcOrd="0" destOrd="0" presId="urn:microsoft.com/office/officeart/2005/8/layout/lProcess2"/>
    <dgm:cxn modelId="{96796D2B-E23F-4737-B3C0-2D33807C5113}" type="presParOf" srcId="{1B7F2AE2-EF2B-49B0-AF5B-5BE737EA4F05}" destId="{4D6C93DB-B300-4DD6-8390-2AEB916BA2EC}" srcOrd="0" destOrd="0" presId="urn:microsoft.com/office/officeart/2005/8/layout/lProcess2"/>
    <dgm:cxn modelId="{64F68E65-369F-4937-AEF4-0717220B6FD2}" type="presParOf" srcId="{0D83082F-8786-4A83-9579-3C7D4B4AD7CB}" destId="{59436862-1D06-469C-884E-3151842C5E7C}" srcOrd="1" destOrd="0" presId="urn:microsoft.com/office/officeart/2005/8/layout/lProcess2"/>
    <dgm:cxn modelId="{94F9BDEF-68F2-4EE6-8991-D5B977F0E951}" type="presParOf" srcId="{0D83082F-8786-4A83-9579-3C7D4B4AD7CB}" destId="{99677489-396F-4002-8CA7-50BAAE71FBEF}" srcOrd="2" destOrd="0" presId="urn:microsoft.com/office/officeart/2005/8/layout/lProcess2"/>
    <dgm:cxn modelId="{2B52FF34-FEA0-4220-8858-08F29A629BFA}" type="presParOf" srcId="{99677489-396F-4002-8CA7-50BAAE71FBEF}" destId="{8276A190-F19B-49DB-ACB5-5598AC121E49}" srcOrd="0" destOrd="0" presId="urn:microsoft.com/office/officeart/2005/8/layout/lProcess2"/>
    <dgm:cxn modelId="{940510EC-DB04-4B7B-A2D1-05C78E73A5E7}" type="presParOf" srcId="{99677489-396F-4002-8CA7-50BAAE71FBEF}" destId="{4E3BA16B-3733-42B5-A3B9-CCDB424E0299}" srcOrd="1" destOrd="0" presId="urn:microsoft.com/office/officeart/2005/8/layout/lProcess2"/>
    <dgm:cxn modelId="{1EA27EB0-EFEE-41E6-85F4-05F30E5873FA}" type="presParOf" srcId="{99677489-396F-4002-8CA7-50BAAE71FBEF}" destId="{55B096DF-0DD4-4FEC-9841-4CB8F044EE8A}" srcOrd="2" destOrd="0" presId="urn:microsoft.com/office/officeart/2005/8/layout/lProcess2"/>
    <dgm:cxn modelId="{53DFF504-4630-480B-8C42-B3680737E2EB}" type="presParOf" srcId="{55B096DF-0DD4-4FEC-9841-4CB8F044EE8A}" destId="{B1AC5DDB-6E4E-4C80-8E75-DA4501765F65}" srcOrd="0" destOrd="0" presId="urn:microsoft.com/office/officeart/2005/8/layout/lProcess2"/>
    <dgm:cxn modelId="{177B6CF7-E1D2-4505-873F-4FB8C5DEC096}" type="presParOf" srcId="{B1AC5DDB-6E4E-4C80-8E75-DA4501765F65}" destId="{B1CCEEF1-53D4-4AC5-AD48-6B2CA7549A1D}" srcOrd="0" destOrd="0" presId="urn:microsoft.com/office/officeart/2005/8/layout/lProcess2"/>
    <dgm:cxn modelId="{ED2332BE-76C3-4886-B7C8-D83E49E9E374}" type="presParOf" srcId="{0D83082F-8786-4A83-9579-3C7D4B4AD7CB}" destId="{465A75CC-C800-41EC-8E04-43C8EE367F7B}" srcOrd="3" destOrd="0" presId="urn:microsoft.com/office/officeart/2005/8/layout/lProcess2"/>
    <dgm:cxn modelId="{7DCDA1C7-D676-4C3E-9DEF-6E5603A5D0EE}" type="presParOf" srcId="{0D83082F-8786-4A83-9579-3C7D4B4AD7CB}" destId="{A9C2DCD4-2AE1-43B1-977C-3E9C22E6B863}" srcOrd="4" destOrd="0" presId="urn:microsoft.com/office/officeart/2005/8/layout/lProcess2"/>
    <dgm:cxn modelId="{B9226C14-5C62-436D-A366-40CBD4FED3A9}" type="presParOf" srcId="{A9C2DCD4-2AE1-43B1-977C-3E9C22E6B863}" destId="{CA35CEE3-3BE6-44B9-805B-E3B4B64032A9}" srcOrd="0" destOrd="0" presId="urn:microsoft.com/office/officeart/2005/8/layout/lProcess2"/>
    <dgm:cxn modelId="{B74A1E52-DD3A-4635-AAA1-13EEDAFC13C7}" type="presParOf" srcId="{A9C2DCD4-2AE1-43B1-977C-3E9C22E6B863}" destId="{7F871F63-13E5-43FE-9F5E-D9731CE02A44}" srcOrd="1" destOrd="0" presId="urn:microsoft.com/office/officeart/2005/8/layout/lProcess2"/>
    <dgm:cxn modelId="{8FC8B1F0-A0F6-4DE5-837B-C51A63F0D92A}" type="presParOf" srcId="{A9C2DCD4-2AE1-43B1-977C-3E9C22E6B863}" destId="{F6BCD68C-62C0-457D-9B23-6FCE3FEFFBAE}" srcOrd="2" destOrd="0" presId="urn:microsoft.com/office/officeart/2005/8/layout/lProcess2"/>
    <dgm:cxn modelId="{080C88A7-1045-4CF8-B95A-E017DFA99F96}" type="presParOf" srcId="{F6BCD68C-62C0-457D-9B23-6FCE3FEFFBAE}" destId="{E9060221-FBF3-4855-9E4E-91A8741A4373}" srcOrd="0" destOrd="0" presId="urn:microsoft.com/office/officeart/2005/8/layout/lProcess2"/>
    <dgm:cxn modelId="{2D9E96C7-7B57-4E02-A03C-0122C88D92BE}" type="presParOf" srcId="{E9060221-FBF3-4855-9E4E-91A8741A4373}" destId="{D116AE6F-93B9-4ED1-9D95-365AEBFF2FA9}" srcOrd="0" destOrd="0" presId="urn:microsoft.com/office/officeart/2005/8/layout/lProcess2"/>
    <dgm:cxn modelId="{B6B77CE1-5E86-4D25-8A1F-3010CCD751F5}" type="presParOf" srcId="{0D83082F-8786-4A83-9579-3C7D4B4AD7CB}" destId="{A70C3596-1D07-4E4F-89AD-9F00E4A1AE51}" srcOrd="5" destOrd="0" presId="urn:microsoft.com/office/officeart/2005/8/layout/lProcess2"/>
    <dgm:cxn modelId="{C10576B4-F8A3-4597-943A-09AA0BA26E94}" type="presParOf" srcId="{0D83082F-8786-4A83-9579-3C7D4B4AD7CB}" destId="{EDE8C8FC-076F-4B16-8676-DCA098C8F21E}" srcOrd="6" destOrd="0" presId="urn:microsoft.com/office/officeart/2005/8/layout/lProcess2"/>
    <dgm:cxn modelId="{0D260855-0AB7-4697-9636-8EDAE562E150}" type="presParOf" srcId="{EDE8C8FC-076F-4B16-8676-DCA098C8F21E}" destId="{EDD0C41A-E33B-4323-8D78-BBD0687055CC}" srcOrd="0" destOrd="0" presId="urn:microsoft.com/office/officeart/2005/8/layout/lProcess2"/>
    <dgm:cxn modelId="{FF5B863C-1560-4000-848A-C78001A073ED}" type="presParOf" srcId="{EDE8C8FC-076F-4B16-8676-DCA098C8F21E}" destId="{C0605D9B-14E3-48E4-AF4C-673D46BBEA29}" srcOrd="1" destOrd="0" presId="urn:microsoft.com/office/officeart/2005/8/layout/lProcess2"/>
    <dgm:cxn modelId="{0980DD15-E494-463B-8C3F-05A498D5EC17}" type="presParOf" srcId="{EDE8C8FC-076F-4B16-8676-DCA098C8F21E}" destId="{70B0DDDF-3C8C-45D6-8F1C-2E2586B561DC}" srcOrd="2" destOrd="0" presId="urn:microsoft.com/office/officeart/2005/8/layout/lProcess2"/>
    <dgm:cxn modelId="{C495D120-8F07-43E9-B016-5F1A17C90C71}" type="presParOf" srcId="{70B0DDDF-3C8C-45D6-8F1C-2E2586B561DC}" destId="{2AA2A8EC-4764-45F6-BCCA-F0624C1BAA55}" srcOrd="0" destOrd="0" presId="urn:microsoft.com/office/officeart/2005/8/layout/lProcess2"/>
    <dgm:cxn modelId="{F48B6BF8-5738-43A3-934B-54E9BEAB3D28}" type="presParOf" srcId="{2AA2A8EC-4764-45F6-BCCA-F0624C1BAA55}" destId="{9EA19682-75E6-4845-80A3-46FD40C42DBB}" srcOrd="0" destOrd="0" presId="urn:microsoft.com/office/officeart/2005/8/layout/lProcess2"/>
    <dgm:cxn modelId="{0F0D41CC-FF15-4782-81A4-838DBD134C21}" type="presParOf" srcId="{0D83082F-8786-4A83-9579-3C7D4B4AD7CB}" destId="{4175CD89-C5DB-456A-AEBB-DF9C016BC5D2}" srcOrd="7" destOrd="0" presId="urn:microsoft.com/office/officeart/2005/8/layout/lProcess2"/>
    <dgm:cxn modelId="{CFDC4B42-5620-46A2-8BE0-52D67FE76371}" type="presParOf" srcId="{0D83082F-8786-4A83-9579-3C7D4B4AD7CB}" destId="{4283E2A0-E03A-4158-BA25-F54F4322500C}" srcOrd="8" destOrd="0" presId="urn:microsoft.com/office/officeart/2005/8/layout/lProcess2"/>
    <dgm:cxn modelId="{B22F1AD7-A729-444D-8F80-6E5D8257112E}" type="presParOf" srcId="{4283E2A0-E03A-4158-BA25-F54F4322500C}" destId="{8415433A-2071-4448-B42F-4F4538A72059}" srcOrd="0" destOrd="0" presId="urn:microsoft.com/office/officeart/2005/8/layout/lProcess2"/>
    <dgm:cxn modelId="{D9B5EC6D-8625-48A9-BBE8-D3D9FDA1A33E}" type="presParOf" srcId="{4283E2A0-E03A-4158-BA25-F54F4322500C}" destId="{B3879F86-8073-4E09-92E6-F8F5F39A1C93}" srcOrd="1" destOrd="0" presId="urn:microsoft.com/office/officeart/2005/8/layout/lProcess2"/>
    <dgm:cxn modelId="{CAD6A559-4CAF-4B11-B8C5-B326D94D6046}" type="presParOf" srcId="{4283E2A0-E03A-4158-BA25-F54F4322500C}" destId="{76FD56E8-35FC-450A-AF45-2C456940297B}" srcOrd="2" destOrd="0" presId="urn:microsoft.com/office/officeart/2005/8/layout/lProcess2"/>
    <dgm:cxn modelId="{6CDBE99C-5AFE-4444-B662-9EEF0346EEB0}" type="presParOf" srcId="{76FD56E8-35FC-450A-AF45-2C456940297B}" destId="{D9A5B456-648B-47DE-8BCF-9BE0116DF29B}" srcOrd="0" destOrd="0" presId="urn:microsoft.com/office/officeart/2005/8/layout/lProcess2"/>
    <dgm:cxn modelId="{D68DB454-620A-4D09-AC5C-2C2F916FE654}" type="presParOf" srcId="{D9A5B456-648B-47DE-8BCF-9BE0116DF29B}" destId="{AE0A9CD2-9011-4CE1-87BB-83D139B1B4E1}" srcOrd="0" destOrd="0" presId="urn:microsoft.com/office/officeart/2005/8/layout/lProcess2"/>
    <dgm:cxn modelId="{D5D8187C-35FE-4666-BA98-F46BBBB37D50}" type="presParOf" srcId="{0D83082F-8786-4A83-9579-3C7D4B4AD7CB}" destId="{AE361230-701D-4412-98A9-5E10D4B43EDC}" srcOrd="9" destOrd="0" presId="urn:microsoft.com/office/officeart/2005/8/layout/lProcess2"/>
    <dgm:cxn modelId="{47AF3546-D26D-4DEE-909E-9BB1E5026D47}" type="presParOf" srcId="{0D83082F-8786-4A83-9579-3C7D4B4AD7CB}" destId="{024BF21F-64E4-4E75-B621-F95FE8E3DD08}" srcOrd="10" destOrd="0" presId="urn:microsoft.com/office/officeart/2005/8/layout/lProcess2"/>
    <dgm:cxn modelId="{0CBE8ED1-1390-4A4D-9610-BCC3E78FBDCF}" type="presParOf" srcId="{024BF21F-64E4-4E75-B621-F95FE8E3DD08}" destId="{7AA081A7-DF3E-4304-A1D5-22C3A92243FE}" srcOrd="0" destOrd="0" presId="urn:microsoft.com/office/officeart/2005/8/layout/lProcess2"/>
    <dgm:cxn modelId="{BE1E7152-71B6-4A4A-AC22-7C15C737D65B}" type="presParOf" srcId="{024BF21F-64E4-4E75-B621-F95FE8E3DD08}" destId="{27E8C3E1-9E08-4AD2-881B-0FA980B3FC0A}" srcOrd="1" destOrd="0" presId="urn:microsoft.com/office/officeart/2005/8/layout/lProcess2"/>
    <dgm:cxn modelId="{C539B060-4ED8-4F2D-84B6-87523062DD29}" type="presParOf" srcId="{024BF21F-64E4-4E75-B621-F95FE8E3DD08}" destId="{F9FA8E76-C8C0-4035-BF9D-1FB0C46F20E2}" srcOrd="2" destOrd="0" presId="urn:microsoft.com/office/officeart/2005/8/layout/lProcess2"/>
    <dgm:cxn modelId="{5AC203FB-B40B-4648-B82D-DE0C2BAC5D37}" type="presParOf" srcId="{F9FA8E76-C8C0-4035-BF9D-1FB0C46F20E2}" destId="{AA933FBC-E8D8-495F-A95B-43D4DB46B6C0}" srcOrd="0" destOrd="0" presId="urn:microsoft.com/office/officeart/2005/8/layout/lProcess2"/>
    <dgm:cxn modelId="{EB8FE670-A784-485F-B244-D95311F0BDBB}" type="presParOf" srcId="{AA933FBC-E8D8-495F-A95B-43D4DB46B6C0}" destId="{74DA611B-A5FE-4F0D-B927-5735738D785A}" srcOrd="0" destOrd="0" presId="urn:microsoft.com/office/officeart/2005/8/layout/lProcess2"/>
    <dgm:cxn modelId="{7BD1089D-C4F0-425A-A79D-1D665C1352C6}" type="presParOf" srcId="{0D83082F-8786-4A83-9579-3C7D4B4AD7CB}" destId="{94F26561-4B4D-4068-A308-C22041890D35}" srcOrd="11" destOrd="0" presId="urn:microsoft.com/office/officeart/2005/8/layout/lProcess2"/>
    <dgm:cxn modelId="{944F4021-DA52-45DA-9DB1-21962EB5D22C}" type="presParOf" srcId="{0D83082F-8786-4A83-9579-3C7D4B4AD7CB}" destId="{F5EC84E7-4579-49A4-94D3-57119195CD6D}" srcOrd="12" destOrd="0" presId="urn:microsoft.com/office/officeart/2005/8/layout/lProcess2"/>
    <dgm:cxn modelId="{786EE14D-A68F-452D-84F6-AC9C24002F02}" type="presParOf" srcId="{F5EC84E7-4579-49A4-94D3-57119195CD6D}" destId="{92BF22ED-E02C-4552-BB9B-096618509607}" srcOrd="0" destOrd="0" presId="urn:microsoft.com/office/officeart/2005/8/layout/lProcess2"/>
    <dgm:cxn modelId="{27E37003-AE84-4BDC-9DE5-2A03FE3E409A}" type="presParOf" srcId="{F5EC84E7-4579-49A4-94D3-57119195CD6D}" destId="{5DDB5985-6141-4912-9672-67CA24703D8A}" srcOrd="1" destOrd="0" presId="urn:microsoft.com/office/officeart/2005/8/layout/lProcess2"/>
    <dgm:cxn modelId="{74967B06-526D-4143-8FC6-9E9EBAD97E58}" type="presParOf" srcId="{F5EC84E7-4579-49A4-94D3-57119195CD6D}" destId="{ADC0D135-70F4-414F-893A-E92C00CBDF42}" srcOrd="2" destOrd="0" presId="urn:microsoft.com/office/officeart/2005/8/layout/lProcess2"/>
    <dgm:cxn modelId="{FEC72538-DA1D-4EB5-8A4D-200771F40CCC}" type="presParOf" srcId="{ADC0D135-70F4-414F-893A-E92C00CBDF42}" destId="{1ABA756B-08DC-4FDC-93A0-4D5B017DE572}" srcOrd="0" destOrd="0" presId="urn:microsoft.com/office/officeart/2005/8/layout/lProcess2"/>
    <dgm:cxn modelId="{CFD27115-6C01-493B-9B06-EEDD7370EA8B}" type="presParOf" srcId="{1ABA756B-08DC-4FDC-93A0-4D5B017DE572}" destId="{D10BA326-21B1-44EF-B785-681796BAC80A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5A46EA-290C-4EFE-A0B4-417AB858E821}">
      <dsp:nvSpPr>
        <dsp:cNvPr id="0" name=""/>
        <dsp:cNvSpPr/>
      </dsp:nvSpPr>
      <dsp:spPr>
        <a:xfrm>
          <a:off x="0" y="0"/>
          <a:ext cx="1559102" cy="37499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Jump into Monday</a:t>
          </a:r>
        </a:p>
      </dsp:txBody>
      <dsp:txXfrm>
        <a:off x="0" y="0"/>
        <a:ext cx="1559102" cy="1124990"/>
      </dsp:txXfrm>
    </dsp:sp>
    <dsp:sp modelId="{4D6C93DB-B300-4DD6-8390-2AEB916BA2EC}">
      <dsp:nvSpPr>
        <dsp:cNvPr id="0" name=""/>
        <dsp:cNvSpPr/>
      </dsp:nvSpPr>
      <dsp:spPr>
        <a:xfrm>
          <a:off x="69799" y="907706"/>
          <a:ext cx="1423884" cy="24367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7145" rIns="22860" bIns="1714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Find a small space.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 How many different ways Can you find to jump?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- Jump as high as you can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-Jump from two feet to two feet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-Jump from one foot to two feet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-Jump from one foot to the other foot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Jump in different directions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-Jump forward and backwards.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Can you make your jump as long as possible? </a:t>
          </a:r>
        </a:p>
      </dsp:txBody>
      <dsp:txXfrm>
        <a:off x="111503" y="949410"/>
        <a:ext cx="1340476" cy="2353362"/>
      </dsp:txXfrm>
    </dsp:sp>
    <dsp:sp modelId="{8276A190-F19B-49DB-ACB5-5598AC121E49}">
      <dsp:nvSpPr>
        <dsp:cNvPr id="0" name=""/>
        <dsp:cNvSpPr/>
      </dsp:nvSpPr>
      <dsp:spPr>
        <a:xfrm>
          <a:off x="1678226" y="0"/>
          <a:ext cx="1559102" cy="37499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Shuttle run Tuesday</a:t>
          </a:r>
        </a:p>
      </dsp:txBody>
      <dsp:txXfrm>
        <a:off x="1678226" y="0"/>
        <a:ext cx="1559102" cy="1124990"/>
      </dsp:txXfrm>
    </dsp:sp>
    <dsp:sp modelId="{B1CCEEF1-53D4-4AC5-AD48-6B2CA7549A1D}">
      <dsp:nvSpPr>
        <dsp:cNvPr id="0" name=""/>
        <dsp:cNvSpPr/>
      </dsp:nvSpPr>
      <dsp:spPr>
        <a:xfrm>
          <a:off x="1800659" y="900607"/>
          <a:ext cx="1321171" cy="24351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Set up a distance of 5m marked at either end using cones or an alternative marker (</a:t>
          </a:r>
          <a:r>
            <a:rPr lang="en-GB" sz="1100" kern="1200" dirty="0" err="1"/>
            <a:t>eg</a:t>
          </a:r>
          <a:r>
            <a:rPr lang="en-GB" sz="1100" kern="1200" dirty="0"/>
            <a:t> pegs/tins)</a:t>
          </a:r>
        </a:p>
        <a:p>
          <a:pPr marL="0"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Each participant runs the 5m distance a total of 20 times to complete 100m. A handheld stop watch or smart phone can record the time. </a:t>
          </a:r>
        </a:p>
      </dsp:txBody>
      <dsp:txXfrm>
        <a:off x="1839355" y="939303"/>
        <a:ext cx="1243779" cy="2357792"/>
      </dsp:txXfrm>
    </dsp:sp>
    <dsp:sp modelId="{CA35CEE3-3BE6-44B9-805B-E3B4B64032A9}">
      <dsp:nvSpPr>
        <dsp:cNvPr id="0" name=""/>
        <dsp:cNvSpPr/>
      </dsp:nvSpPr>
      <dsp:spPr>
        <a:xfrm>
          <a:off x="3354261" y="0"/>
          <a:ext cx="1831556" cy="37499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Volleyball Wednesday</a:t>
          </a:r>
        </a:p>
      </dsp:txBody>
      <dsp:txXfrm>
        <a:off x="3354261" y="0"/>
        <a:ext cx="1831556" cy="1124990"/>
      </dsp:txXfrm>
    </dsp:sp>
    <dsp:sp modelId="{D116AE6F-93B9-4ED1-9D95-365AEBFF2FA9}">
      <dsp:nvSpPr>
        <dsp:cNvPr id="0" name=""/>
        <dsp:cNvSpPr/>
      </dsp:nvSpPr>
      <dsp:spPr>
        <a:xfrm>
          <a:off x="3465343" y="921047"/>
          <a:ext cx="1623662" cy="2434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/>
            <a:t>Balloon Volleyball: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/>
            <a:t>With 1 balloon.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/>
            <a:t>You must stay seated. By yourself or with others, try to see how many times you can volley the balloon, keeping it from touching the floor.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/>
            <a:t>-Play with a partner, create a net, you could use a skipping rope or chair, if the balloon hits the floor on your side the other team win a point. </a:t>
          </a:r>
        </a:p>
      </dsp:txBody>
      <dsp:txXfrm>
        <a:off x="3512898" y="968602"/>
        <a:ext cx="1528552" cy="2339881"/>
      </dsp:txXfrm>
    </dsp:sp>
    <dsp:sp modelId="{EDD0C41A-E33B-4323-8D78-BBD0687055CC}">
      <dsp:nvSpPr>
        <dsp:cNvPr id="0" name=""/>
        <dsp:cNvSpPr/>
      </dsp:nvSpPr>
      <dsp:spPr>
        <a:xfrm>
          <a:off x="5302750" y="0"/>
          <a:ext cx="1559102" cy="37499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Try it Thursday </a:t>
          </a:r>
        </a:p>
      </dsp:txBody>
      <dsp:txXfrm>
        <a:off x="5302750" y="0"/>
        <a:ext cx="1559102" cy="1124990"/>
      </dsp:txXfrm>
    </dsp:sp>
    <dsp:sp modelId="{9EA19682-75E6-4845-80A3-46FD40C42DBB}">
      <dsp:nvSpPr>
        <dsp:cNvPr id="0" name=""/>
        <dsp:cNvSpPr/>
      </dsp:nvSpPr>
      <dsp:spPr>
        <a:xfrm>
          <a:off x="5313845" y="917493"/>
          <a:ext cx="1498447" cy="24371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3335" rIns="17780" bIns="1333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700" kern="1200" dirty="0"/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I</a:t>
          </a:r>
          <a:r>
            <a:rPr lang="en-GB" sz="800" kern="1200" dirty="0"/>
            <a:t>f your off for a walk/bike ride/ on your scooter see how many of the following things you see: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/>
            <a:t>- 4 pictures of rainbows 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/>
            <a:t>- A red door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/>
            <a:t>- 2 Road signs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/>
            <a:t>- A wheelie bin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/>
            <a:t>- Yellow flower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/>
            <a:t>-Post Box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/>
            <a:t>- Number 3 on a house number 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/>
            <a:t>- A dog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/>
            <a:t>- 3 Birds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/>
            <a:t>- 3 Blue Cars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/>
            <a:t>- 4 different types of leaves 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/>
            <a:t>- A bike </a:t>
          </a:r>
        </a:p>
      </dsp:txBody>
      <dsp:txXfrm>
        <a:off x="5357733" y="961381"/>
        <a:ext cx="1410671" cy="2349414"/>
      </dsp:txXfrm>
    </dsp:sp>
    <dsp:sp modelId="{8415433A-2071-4448-B42F-4F4538A72059}">
      <dsp:nvSpPr>
        <dsp:cNvPr id="0" name=""/>
        <dsp:cNvSpPr/>
      </dsp:nvSpPr>
      <dsp:spPr>
        <a:xfrm>
          <a:off x="6978786" y="0"/>
          <a:ext cx="1559102" cy="37499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Obstacle Friday</a:t>
          </a:r>
        </a:p>
      </dsp:txBody>
      <dsp:txXfrm>
        <a:off x="6978786" y="0"/>
        <a:ext cx="1559102" cy="1124990"/>
      </dsp:txXfrm>
    </dsp:sp>
    <dsp:sp modelId="{AE0A9CD2-9011-4CE1-87BB-83D139B1B4E1}">
      <dsp:nvSpPr>
        <dsp:cNvPr id="0" name=""/>
        <dsp:cNvSpPr/>
      </dsp:nvSpPr>
      <dsp:spPr>
        <a:xfrm>
          <a:off x="7074783" y="929432"/>
          <a:ext cx="1448231" cy="24374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/>
            <a:t>Build</a:t>
          </a:r>
          <a:r>
            <a:rPr lang="en-GB" sz="1050" kern="1200" baseline="0" dirty="0"/>
            <a:t> an obstacle course: 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baseline="0" dirty="0"/>
            <a:t>Using any house hold items, chairs, skipping ropes, toilet rolls, towels.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baseline="0" dirty="0"/>
            <a:t>Create an obstacle course that challenges you to go under/ over/ through obstacles. 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baseline="0" dirty="0"/>
            <a:t>Can you use different heights and different pathways to go through the obstacle course?</a:t>
          </a:r>
          <a:endParaRPr lang="en-GB" sz="1050" kern="1200" dirty="0"/>
        </a:p>
      </dsp:txBody>
      <dsp:txXfrm>
        <a:off x="7117200" y="971849"/>
        <a:ext cx="1363397" cy="2352631"/>
      </dsp:txXfrm>
    </dsp:sp>
    <dsp:sp modelId="{7AA081A7-DF3E-4304-A1D5-22C3A92243FE}">
      <dsp:nvSpPr>
        <dsp:cNvPr id="0" name=""/>
        <dsp:cNvSpPr/>
      </dsp:nvSpPr>
      <dsp:spPr>
        <a:xfrm>
          <a:off x="8654821" y="0"/>
          <a:ext cx="1559102" cy="37499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Workout Saturday</a:t>
          </a:r>
        </a:p>
      </dsp:txBody>
      <dsp:txXfrm>
        <a:off x="8654821" y="0"/>
        <a:ext cx="1559102" cy="1124990"/>
      </dsp:txXfrm>
    </dsp:sp>
    <dsp:sp modelId="{74DA611B-A5FE-4F0D-B927-5735738D785A}">
      <dsp:nvSpPr>
        <dsp:cNvPr id="0" name=""/>
        <dsp:cNvSpPr/>
      </dsp:nvSpPr>
      <dsp:spPr>
        <a:xfrm>
          <a:off x="8680291" y="884274"/>
          <a:ext cx="1465357" cy="24366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/>
            <a:t>3 minute challenge: 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/>
            <a:t>You have 3 minutes- how many times can you complete this circuit: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/>
            <a:t>- 10 x star jumps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/>
            <a:t>- 10 x Burpees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/>
            <a:t>- 10 x Press Ups 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/>
            <a:t>- 10 x Squats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/>
            <a:t>How many times did you complete the circuit?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kern="1200" dirty="0"/>
        </a:p>
      </dsp:txBody>
      <dsp:txXfrm>
        <a:off x="8723210" y="927193"/>
        <a:ext cx="1379519" cy="2350800"/>
      </dsp:txXfrm>
    </dsp:sp>
    <dsp:sp modelId="{92BF22ED-E02C-4552-BB9B-096618509607}">
      <dsp:nvSpPr>
        <dsp:cNvPr id="0" name=""/>
        <dsp:cNvSpPr/>
      </dsp:nvSpPr>
      <dsp:spPr>
        <a:xfrm>
          <a:off x="10330857" y="0"/>
          <a:ext cx="1559102" cy="37499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Test yourself Sunday  </a:t>
          </a:r>
        </a:p>
      </dsp:txBody>
      <dsp:txXfrm>
        <a:off x="10330857" y="0"/>
        <a:ext cx="1559102" cy="1124990"/>
      </dsp:txXfrm>
    </dsp:sp>
    <dsp:sp modelId="{D10BA326-21B1-44EF-B785-681796BAC80A}">
      <dsp:nvSpPr>
        <dsp:cNvPr id="0" name=""/>
        <dsp:cNvSpPr/>
      </dsp:nvSpPr>
      <dsp:spPr>
        <a:xfrm>
          <a:off x="10406105" y="906397"/>
          <a:ext cx="1405537" cy="24374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7145" rIns="22860" bIns="1714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Complete a range of personal challenges: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How many can you complete of the following in 30sec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- Steps ups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-Jumping Jacks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- Speed Bounce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- Burpees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- Throw and catch a ball against a wall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How many keep </a:t>
          </a:r>
          <a:r>
            <a:rPr lang="en-GB" sz="900" kern="1200" dirty="0" err="1"/>
            <a:t>uppys</a:t>
          </a:r>
          <a:r>
            <a:rPr lang="en-GB" sz="900" kern="1200" dirty="0"/>
            <a:t> can you do?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Record your scores and try and beat your score. </a:t>
          </a:r>
        </a:p>
      </dsp:txBody>
      <dsp:txXfrm>
        <a:off x="10447272" y="947564"/>
        <a:ext cx="1323203" cy="23551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1EB225-6F59-4F79-90FA-C4A1538C3F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B66DA00-9E3D-46AC-AABF-B8ABD4753E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6D062AB-80A8-4A86-9B22-F2F9E97C7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17A1DBB-0AAE-4AD5-8473-4E070183B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4863411-6CD5-4EDB-B4FB-A36F0728E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35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CF13AD-A925-4A33-8750-41009A276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7DF0A6B-3804-45B6-AF8A-2078C07B2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660A40C-844B-4190-967D-120BA4EA5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69960C2-9D2F-41A4-8791-7E1BBB498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D51FF81-D1BD-42F2-8BAA-691060170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724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C34AC2-2D2B-4930-BDAA-BDC99798A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B028696-7B4D-45EB-B953-95C4F5F73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84360D-9956-42B4-A4F2-19F150B59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E186292-788A-4F73-8ED9-FD3AF15EB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21FED88-B376-48C3-B94C-04601D582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26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21EEBC-7F99-4E87-AD6B-1BD381CBB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3FE9D21-0511-4661-B116-75118BB7E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1ED6EE5-84EB-4350-A157-F08ECF49D0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233B20A-B567-4395-84E1-574634DEE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AC50570-9A7C-4646-977C-D53E9E525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12659D0-3DEF-4BC6-AD35-0309CD5FC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23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161958-FE40-4800-9764-AAB66D02C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3703896-FEC6-4EA9-A311-2D0B8B834B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E55F8AB-C48C-430E-8FA0-E4F26CA40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06A845C-D7A2-4B4A-A170-97E23572F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A52A831-C6FE-4754-8159-53AE11DB1A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61F4797-A3D3-4588-BD79-035262383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4B0DBB2-B809-40B8-9ED1-9C203E4CA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7B8DB39-92F6-4D0F-B382-2CAB4B7FB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121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1A0DDB3-ADCB-4059-900C-EAC3D2DC7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60D7948-D95B-42D6-81D2-D500FAF63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1B7CCCF-93E9-480C-BC1A-9290405A9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75099B0-E888-4E02-A07A-9C2751751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49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3F3B51B-2FFA-4352-BFC1-3804F8431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6DD7C14-7C1C-4AA6-B50B-6C219AADB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D660D36-9E2E-4A51-B030-9FA0C2021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747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BD549E-27FC-4D7C-A7AD-4D2186212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7A2C05C-84D6-4FD8-90C6-0368B40A97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5FCDAC2-55CE-430E-AE64-63C6FDD8DA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244C9E3-ED08-49D2-B832-F13376A0F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6AF26B3-05C1-47AE-887B-ABC2F87F1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590AC1C-3BD8-4BB7-B1CE-AED8B8DC4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071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D50543-A8D7-4C8B-8FAD-1A4A3146F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38522DB7-6709-470E-AAFF-A357725C84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23BA576-35B6-4D36-A26F-1C64EBDA5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09A7941-FD10-4876-8870-6E6F32870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71FB9DF-1A7B-4C35-AD54-CCA3CB2B4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9E4D83F-133D-41D3-857D-74BEB032B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126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A6E1962-A45A-412D-A86B-DC107567A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5597126-9E0F-4A92-89EB-2D21946F7A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4A34BDB-93DA-4C6D-8474-C2D0996C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1E8D45-F493-4B65-B649-0D7F13947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DBC54CA-6B43-469D-AD1D-B6C6BDB86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360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7136FD98-B529-4224-AABA-7AA4DC9840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A33A937-E8C5-4DC0-B8E3-BAEF265442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0460EE9-89B9-4A09-8C16-7532DF88D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24AA409-2FFA-4FFF-9F27-18494FAED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FB7B7F4-A3EA-459F-8AE4-353DCA48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57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D348D4FB-D3E8-44A9-A14F-25CCDC9DF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FE6B976-8C06-4480-AB31-1759AE4DE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085A350-A5FB-4F35-9753-67D4F5444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D7583-16A3-427A-B93C-92037A069A2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DA773B-C6FC-4017-BE0B-7863D53D3D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A8F052-B8DA-4173-9605-057D2C8C16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82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comments" Target="../comments/comment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xmlns="" id="{FFEE2C8D-AC96-4B7F-BC83-ADBA73D461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6586475"/>
              </p:ext>
            </p:extLst>
          </p:nvPr>
        </p:nvGraphicFramePr>
        <p:xfrm>
          <a:off x="90742" y="2906013"/>
          <a:ext cx="11892151" cy="37499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A1C4BCF-749F-4B95-8D52-0A868FDB6EB8}"/>
              </a:ext>
            </a:extLst>
          </p:cNvPr>
          <p:cNvSpPr/>
          <p:nvPr/>
        </p:nvSpPr>
        <p:spPr>
          <a:xfrm>
            <a:off x="352213" y="1765791"/>
            <a:ext cx="11396764" cy="85060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  <a:p>
            <a:pPr algn="ctr"/>
            <a:r>
              <a:rPr lang="en-GB" sz="1600" dirty="0"/>
              <a:t>It is important to keep up a daily routine that includes physical activity and target the governments recommend 60 active minutes a day of exercise. We have collated a list of 7 days of fitness to keep you inspired and give you some ideas of what you can do at home. </a:t>
            </a:r>
          </a:p>
          <a:p>
            <a:pPr algn="ctr"/>
            <a:endParaRPr lang="en-GB" dirty="0"/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xmlns="" id="{58B2CB91-A8BF-40DA-AE00-80F1F962B1E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766" y="117818"/>
            <a:ext cx="1254128" cy="1257272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39E553BF-935F-4917-BE8B-1CFFF24329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76" y="239870"/>
            <a:ext cx="1692805" cy="81275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0092D01-CCE4-48AD-A3E5-6DF0089E50A2}"/>
              </a:ext>
            </a:extLst>
          </p:cNvPr>
          <p:cNvSpPr/>
          <p:nvPr/>
        </p:nvSpPr>
        <p:spPr>
          <a:xfrm>
            <a:off x="3101398" y="129293"/>
            <a:ext cx="5615882" cy="123110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Southend</a:t>
            </a:r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West SSP </a:t>
            </a:r>
            <a:r>
              <a:rPr lang="en-US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week 3 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09AB0F4-32B9-4251-8EF6-DC648F981A7E}"/>
              </a:ext>
            </a:extLst>
          </p:cNvPr>
          <p:cNvSpPr txBox="1"/>
          <p:nvPr/>
        </p:nvSpPr>
        <p:spPr>
          <a:xfrm>
            <a:off x="4450080" y="1252526"/>
            <a:ext cx="2530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SouthendKeepActive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68F48378-DEEE-4087-9839-C4BF63B0AE18}"/>
              </a:ext>
            </a:extLst>
          </p:cNvPr>
          <p:cNvSpPr txBox="1"/>
          <p:nvPr/>
        </p:nvSpPr>
        <p:spPr>
          <a:xfrm>
            <a:off x="829734" y="1265274"/>
            <a:ext cx="1929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StayInWorkOut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66BD25B-7D57-460E-99A4-2F18C690E123}"/>
              </a:ext>
            </a:extLst>
          </p:cNvPr>
          <p:cNvSpPr txBox="1"/>
          <p:nvPr/>
        </p:nvSpPr>
        <p:spPr>
          <a:xfrm>
            <a:off x="8083973" y="1265274"/>
            <a:ext cx="1929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StayInStayActive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CB1D6D8-7B31-4D3D-89DD-440B07757C93}"/>
              </a:ext>
            </a:extLst>
          </p:cNvPr>
          <p:cNvPicPr/>
          <p:nvPr/>
        </p:nvPicPr>
        <p:blipFill>
          <a:blip r:embed="rId9" cstate="print"/>
          <a:srcRect l="17676" t="19414" r="16933" b="11905"/>
          <a:stretch>
            <a:fillRect/>
          </a:stretch>
        </p:blipFill>
        <p:spPr bwMode="auto">
          <a:xfrm>
            <a:off x="8881273" y="202017"/>
            <a:ext cx="1648247" cy="8506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31701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490</Words>
  <Application>Microsoft Office PowerPoint</Application>
  <PresentationFormat>Widescreen</PresentationFormat>
  <Paragraphs>62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Fitzgibbon</dc:creator>
  <cp:lastModifiedBy>Remote User</cp:lastModifiedBy>
  <cp:revision>22</cp:revision>
  <dcterms:created xsi:type="dcterms:W3CDTF">2020-04-03T15:25:20Z</dcterms:created>
  <dcterms:modified xsi:type="dcterms:W3CDTF">2020-04-21T10:00:12Z</dcterms:modified>
</cp:coreProperties>
</file>