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 Fitzgibbon" initials="SF" lastIdx="2" clrIdx="0">
    <p:extLst>
      <p:ext uri="{19B8F6BF-5375-455C-9EA6-DF929625EA0E}">
        <p15:presenceInfo xmlns:p15="http://schemas.microsoft.com/office/powerpoint/2012/main" userId="b063f0883acc7ba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695" autoAdjust="0"/>
    <p:restoredTop sz="94660"/>
  </p:normalViewPr>
  <p:slideViewPr>
    <p:cSldViewPr snapToGrid="0">
      <p:cViewPr varScale="1">
        <p:scale>
          <a:sx n="91" d="100"/>
          <a:sy n="91" d="100"/>
        </p:scale>
        <p:origin x="64" y="2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C53027B-82A1-4B27-84DF-CA2009AF586A}"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GB"/>
        </a:p>
      </dgm:t>
    </dgm:pt>
    <dgm:pt modelId="{5E682456-CE5E-407C-9BB9-1A643B0045AD}">
      <dgm:prSet phldrT="[Text]" custT="1"/>
      <dgm:spPr/>
      <dgm:t>
        <a:bodyPr/>
        <a:lstStyle/>
        <a:p>
          <a:r>
            <a:rPr lang="en-GB" sz="1800" dirty="0"/>
            <a:t>Active Monday</a:t>
          </a:r>
        </a:p>
      </dgm:t>
    </dgm:pt>
    <dgm:pt modelId="{D219E9BD-25F3-4DC6-94D2-A7C564509A8E}" type="parTrans" cxnId="{DBE074FA-D9EA-42BF-AB23-29BCB816E86E}">
      <dgm:prSet/>
      <dgm:spPr/>
      <dgm:t>
        <a:bodyPr/>
        <a:lstStyle/>
        <a:p>
          <a:endParaRPr lang="en-GB"/>
        </a:p>
      </dgm:t>
    </dgm:pt>
    <dgm:pt modelId="{747C2B1D-B2FC-48F0-8933-5FC3ED7A43E2}" type="sibTrans" cxnId="{DBE074FA-D9EA-42BF-AB23-29BCB816E86E}">
      <dgm:prSet/>
      <dgm:spPr/>
      <dgm:t>
        <a:bodyPr/>
        <a:lstStyle/>
        <a:p>
          <a:endParaRPr lang="en-GB"/>
        </a:p>
      </dgm:t>
    </dgm:pt>
    <dgm:pt modelId="{9F41E251-BEFF-4430-AE1D-B743600F0CD2}">
      <dgm:prSet phldrT="[Text]" custT="1"/>
      <dgm:spPr/>
      <dgm:t>
        <a:bodyPr/>
        <a:lstStyle/>
        <a:p>
          <a:r>
            <a:rPr lang="en-GB" sz="800" dirty="0" err="1"/>
            <a:t>Keepy-uppy</a:t>
          </a:r>
          <a:r>
            <a:rPr lang="en-GB" sz="800" dirty="0"/>
            <a:t> challenge- you will need an object to keep up- a ball, a balloon, scrunched up piece of paper to create a ball shaped object, a pair of socks. Be creative anything that you can use. </a:t>
          </a:r>
        </a:p>
        <a:p>
          <a:endParaRPr lang="en-GB" sz="800" dirty="0"/>
        </a:p>
        <a:p>
          <a:r>
            <a:rPr lang="en-GB" sz="800" dirty="0"/>
            <a:t>You can use an y part of your body to keep the ball from touching the floor. See how many touches you can make before the ball touches the floor. Try to beat your score each day. </a:t>
          </a:r>
        </a:p>
        <a:p>
          <a:r>
            <a:rPr lang="en-GB" sz="800" dirty="0"/>
            <a:t>How many can you do in 60 seconds? </a:t>
          </a:r>
        </a:p>
      </dgm:t>
    </dgm:pt>
    <dgm:pt modelId="{ED9CD64D-4C69-4C94-BA01-B45C9C042440}" type="parTrans" cxnId="{D7397D68-C5AA-4969-B91F-96A0451AFE23}">
      <dgm:prSet/>
      <dgm:spPr/>
      <dgm:t>
        <a:bodyPr/>
        <a:lstStyle/>
        <a:p>
          <a:endParaRPr lang="en-GB"/>
        </a:p>
      </dgm:t>
    </dgm:pt>
    <dgm:pt modelId="{27982199-8B55-472C-A167-2959C87621D9}" type="sibTrans" cxnId="{D7397D68-C5AA-4969-B91F-96A0451AFE23}">
      <dgm:prSet/>
      <dgm:spPr/>
      <dgm:t>
        <a:bodyPr/>
        <a:lstStyle/>
        <a:p>
          <a:endParaRPr lang="en-GB"/>
        </a:p>
      </dgm:t>
    </dgm:pt>
    <dgm:pt modelId="{E11BD7DE-D806-4A30-ACAA-B3207C763C1A}">
      <dgm:prSet phldrT="[Text]" custT="1"/>
      <dgm:spPr/>
      <dgm:t>
        <a:bodyPr/>
        <a:lstStyle/>
        <a:p>
          <a:r>
            <a:rPr lang="en-GB" sz="1800" dirty="0"/>
            <a:t>Tails Tuesday</a:t>
          </a:r>
        </a:p>
      </dgm:t>
    </dgm:pt>
    <dgm:pt modelId="{1077AF34-200B-4B5F-BD4F-23255C9B178B}" type="parTrans" cxnId="{A5667DE8-29BF-42D1-95FE-7FC698178280}">
      <dgm:prSet/>
      <dgm:spPr/>
      <dgm:t>
        <a:bodyPr/>
        <a:lstStyle/>
        <a:p>
          <a:endParaRPr lang="en-GB"/>
        </a:p>
      </dgm:t>
    </dgm:pt>
    <dgm:pt modelId="{A09DDD26-742B-4516-95DE-02EFD97835AA}" type="sibTrans" cxnId="{A5667DE8-29BF-42D1-95FE-7FC698178280}">
      <dgm:prSet/>
      <dgm:spPr/>
      <dgm:t>
        <a:bodyPr/>
        <a:lstStyle/>
        <a:p>
          <a:endParaRPr lang="en-GB"/>
        </a:p>
      </dgm:t>
    </dgm:pt>
    <dgm:pt modelId="{8831FF77-3EDD-4C88-91DE-D9499D2B1968}">
      <dgm:prSet phldrT="[Text]" custT="1"/>
      <dgm:spPr/>
      <dgm:t>
        <a:bodyPr/>
        <a:lstStyle/>
        <a:p>
          <a:r>
            <a:rPr lang="en-GB" sz="1000" dirty="0"/>
            <a:t>Try a skipping challenge set up by @Skip2bfit:</a:t>
          </a:r>
        </a:p>
        <a:p>
          <a:r>
            <a:rPr lang="en-GB" sz="1000" dirty="0"/>
            <a:t>  In 60 seconds how many skips can you do?</a:t>
          </a:r>
        </a:p>
        <a:p>
          <a:r>
            <a:rPr lang="en-GB" sz="1000" dirty="0"/>
            <a:t>Progress to 2 minutes. </a:t>
          </a:r>
        </a:p>
        <a:p>
          <a:endParaRPr lang="en-GB" sz="1000" dirty="0"/>
        </a:p>
        <a:p>
          <a:r>
            <a:rPr lang="en-GB" sz="1000" dirty="0"/>
            <a:t>Equipment: </a:t>
          </a:r>
        </a:p>
        <a:p>
          <a:r>
            <a:rPr lang="en-GB" sz="1000" dirty="0"/>
            <a:t>Skipping rope: Don’t have a skipping rope, try using a dressing gown rope.</a:t>
          </a:r>
        </a:p>
        <a:p>
          <a:endParaRPr lang="en-GB" sz="1000" dirty="0"/>
        </a:p>
      </dgm:t>
    </dgm:pt>
    <dgm:pt modelId="{77BEE930-AA5F-457E-9204-3FD415F2D8A3}" type="parTrans" cxnId="{1910414F-C6F5-413C-B8CD-A3A40DF206A6}">
      <dgm:prSet/>
      <dgm:spPr/>
      <dgm:t>
        <a:bodyPr/>
        <a:lstStyle/>
        <a:p>
          <a:endParaRPr lang="en-GB"/>
        </a:p>
      </dgm:t>
    </dgm:pt>
    <dgm:pt modelId="{D1354737-ED96-4093-9EDB-2F67878481BE}" type="sibTrans" cxnId="{1910414F-C6F5-413C-B8CD-A3A40DF206A6}">
      <dgm:prSet/>
      <dgm:spPr/>
      <dgm:t>
        <a:bodyPr/>
        <a:lstStyle/>
        <a:p>
          <a:endParaRPr lang="en-GB"/>
        </a:p>
      </dgm:t>
    </dgm:pt>
    <dgm:pt modelId="{F5966C0E-4563-4A7C-83B0-3D4790A1DE0D}">
      <dgm:prSet phldrT="[Text]" custT="1"/>
      <dgm:spPr/>
      <dgm:t>
        <a:bodyPr/>
        <a:lstStyle/>
        <a:p>
          <a:r>
            <a:rPr lang="en-GB" sz="1800" dirty="0"/>
            <a:t>Sunday socks  </a:t>
          </a:r>
        </a:p>
      </dgm:t>
    </dgm:pt>
    <dgm:pt modelId="{BC72F8BA-1CED-45F8-BC7F-58B223777943}" type="parTrans" cxnId="{54884214-EC69-4C70-AF97-00A8BFAC04B9}">
      <dgm:prSet/>
      <dgm:spPr/>
      <dgm:t>
        <a:bodyPr/>
        <a:lstStyle/>
        <a:p>
          <a:endParaRPr lang="en-GB"/>
        </a:p>
      </dgm:t>
    </dgm:pt>
    <dgm:pt modelId="{556F6DEE-0C57-4308-AF11-624B28442BD7}" type="sibTrans" cxnId="{54884214-EC69-4C70-AF97-00A8BFAC04B9}">
      <dgm:prSet/>
      <dgm:spPr/>
      <dgm:t>
        <a:bodyPr/>
        <a:lstStyle/>
        <a:p>
          <a:endParaRPr lang="en-GB"/>
        </a:p>
      </dgm:t>
    </dgm:pt>
    <dgm:pt modelId="{17DDE8B5-53D8-4CD1-88B2-1A18DD453285}">
      <dgm:prSet phldrT="[Text]" custT="1"/>
      <dgm:spPr/>
      <dgm:t>
        <a:bodyPr/>
        <a:lstStyle/>
        <a:p>
          <a:r>
            <a:rPr lang="en-GB" sz="1000" dirty="0"/>
            <a:t>Sock challenges:</a:t>
          </a:r>
        </a:p>
        <a:p>
          <a:r>
            <a:rPr lang="en-GB" sz="1000" dirty="0"/>
            <a:t>How many socks can you pair up and put in the box in 60 seconds?</a:t>
          </a:r>
        </a:p>
        <a:p>
          <a:endParaRPr lang="en-GB" sz="1000" dirty="0"/>
        </a:p>
        <a:p>
          <a:r>
            <a:rPr lang="en-GB" sz="1000" dirty="0"/>
            <a:t>Place unpaired socks 5 steps away for a box. Players run, match up a pair of socks, run back to the start position and aim to throw them into a box. </a:t>
          </a:r>
        </a:p>
        <a:p>
          <a:r>
            <a:rPr lang="en-GB" sz="1000" dirty="0"/>
            <a:t>Equipment: socks and a box, </a:t>
          </a:r>
        </a:p>
      </dgm:t>
    </dgm:pt>
    <dgm:pt modelId="{6EC7FEE5-5B0C-4F68-BCF1-CA236D0745A2}" type="parTrans" cxnId="{24B7058F-61D3-4511-B8F9-45040364EE5B}">
      <dgm:prSet/>
      <dgm:spPr/>
      <dgm:t>
        <a:bodyPr/>
        <a:lstStyle/>
        <a:p>
          <a:endParaRPr lang="en-GB"/>
        </a:p>
      </dgm:t>
    </dgm:pt>
    <dgm:pt modelId="{D0BF269D-CC78-4712-83FC-0BFD73C15499}" type="sibTrans" cxnId="{24B7058F-61D3-4511-B8F9-45040364EE5B}">
      <dgm:prSet/>
      <dgm:spPr/>
      <dgm:t>
        <a:bodyPr/>
        <a:lstStyle/>
        <a:p>
          <a:endParaRPr lang="en-GB"/>
        </a:p>
      </dgm:t>
    </dgm:pt>
    <dgm:pt modelId="{ED75BBCC-FAE5-4527-B214-C7CFEEE58308}">
      <dgm:prSet phldrT="[Text]" custT="1"/>
      <dgm:spPr/>
      <dgm:t>
        <a:bodyPr/>
        <a:lstStyle/>
        <a:p>
          <a:r>
            <a:rPr lang="en-GB" sz="1800" dirty="0"/>
            <a:t>Skip to it Saturday</a:t>
          </a:r>
        </a:p>
      </dgm:t>
    </dgm:pt>
    <dgm:pt modelId="{02905359-B9E7-49C4-A4BC-48FBDB2B68D0}" type="parTrans" cxnId="{51617824-9C63-4928-B46F-72BED4AE1BBA}">
      <dgm:prSet/>
      <dgm:spPr/>
      <dgm:t>
        <a:bodyPr/>
        <a:lstStyle/>
        <a:p>
          <a:endParaRPr lang="en-GB"/>
        </a:p>
      </dgm:t>
    </dgm:pt>
    <dgm:pt modelId="{9B09F6B2-DF5B-4A03-94EB-6CF534908BF0}" type="sibTrans" cxnId="{51617824-9C63-4928-B46F-72BED4AE1BBA}">
      <dgm:prSet/>
      <dgm:spPr/>
      <dgm:t>
        <a:bodyPr/>
        <a:lstStyle/>
        <a:p>
          <a:endParaRPr lang="en-GB"/>
        </a:p>
      </dgm:t>
    </dgm:pt>
    <dgm:pt modelId="{499956A3-BA1A-4438-BF6F-A1C63CBF4F1B}">
      <dgm:prSet phldrT="[Text]" custT="1"/>
      <dgm:spPr/>
      <dgm:t>
        <a:bodyPr/>
        <a:lstStyle/>
        <a:p>
          <a:r>
            <a:rPr lang="en-GB" sz="1800" dirty="0"/>
            <a:t>Workout Wednesday</a:t>
          </a:r>
        </a:p>
      </dgm:t>
    </dgm:pt>
    <dgm:pt modelId="{1E70277E-09FC-45E5-8F13-FC036805B573}" type="parTrans" cxnId="{0142B65F-B6A1-42B4-AED6-D3F263EE1A65}">
      <dgm:prSet/>
      <dgm:spPr/>
      <dgm:t>
        <a:bodyPr/>
        <a:lstStyle/>
        <a:p>
          <a:endParaRPr lang="en-GB"/>
        </a:p>
      </dgm:t>
    </dgm:pt>
    <dgm:pt modelId="{B5BBF3DA-55AC-4A0B-B582-9FC0412FB623}" type="sibTrans" cxnId="{0142B65F-B6A1-42B4-AED6-D3F263EE1A65}">
      <dgm:prSet/>
      <dgm:spPr/>
      <dgm:t>
        <a:bodyPr/>
        <a:lstStyle/>
        <a:p>
          <a:endParaRPr lang="en-GB"/>
        </a:p>
      </dgm:t>
    </dgm:pt>
    <dgm:pt modelId="{89290B78-D0B9-40C4-80A7-01073C329A06}">
      <dgm:prSet phldrT="[Text]" custT="1"/>
      <dgm:spPr/>
      <dgm:t>
        <a:bodyPr/>
        <a:lstStyle/>
        <a:p>
          <a:r>
            <a:rPr lang="en-GB" sz="1800" dirty="0"/>
            <a:t>Try it Thursday </a:t>
          </a:r>
        </a:p>
      </dgm:t>
    </dgm:pt>
    <dgm:pt modelId="{3B937371-D787-4F06-A82A-E8BF8DE2C098}" type="parTrans" cxnId="{8F574AE8-6C51-4941-8BB6-E8191AD58B0F}">
      <dgm:prSet/>
      <dgm:spPr/>
      <dgm:t>
        <a:bodyPr/>
        <a:lstStyle/>
        <a:p>
          <a:endParaRPr lang="en-GB"/>
        </a:p>
      </dgm:t>
    </dgm:pt>
    <dgm:pt modelId="{E6398B0A-8B65-420D-BE7E-A34F3366F4B8}" type="sibTrans" cxnId="{8F574AE8-6C51-4941-8BB6-E8191AD58B0F}">
      <dgm:prSet/>
      <dgm:spPr/>
      <dgm:t>
        <a:bodyPr/>
        <a:lstStyle/>
        <a:p>
          <a:endParaRPr lang="en-GB"/>
        </a:p>
      </dgm:t>
    </dgm:pt>
    <dgm:pt modelId="{A20A57D9-803B-442D-8681-DAFC3954A1D3}">
      <dgm:prSet phldrT="[Text]" custT="1"/>
      <dgm:spPr/>
      <dgm:t>
        <a:bodyPr/>
        <a:lstStyle/>
        <a:p>
          <a:r>
            <a:rPr lang="en-GB" sz="1800" dirty="0"/>
            <a:t>Fitness Friday</a:t>
          </a:r>
        </a:p>
      </dgm:t>
    </dgm:pt>
    <dgm:pt modelId="{E11E6CF9-AD1B-4515-AA6D-59E146CD9185}" type="parTrans" cxnId="{A229C5E3-09C4-4AC5-9AD6-44914D409201}">
      <dgm:prSet/>
      <dgm:spPr/>
      <dgm:t>
        <a:bodyPr/>
        <a:lstStyle/>
        <a:p>
          <a:endParaRPr lang="en-GB"/>
        </a:p>
      </dgm:t>
    </dgm:pt>
    <dgm:pt modelId="{0666FB38-FFD7-446C-BE27-D3C73C0290E6}" type="sibTrans" cxnId="{A229C5E3-09C4-4AC5-9AD6-44914D409201}">
      <dgm:prSet/>
      <dgm:spPr/>
      <dgm:t>
        <a:bodyPr/>
        <a:lstStyle/>
        <a:p>
          <a:endParaRPr lang="en-GB"/>
        </a:p>
      </dgm:t>
    </dgm:pt>
    <dgm:pt modelId="{00184CD8-BEB4-4FAC-B7B7-A02970DE8814}">
      <dgm:prSet phldrT="[Text]"/>
      <dgm:spPr/>
      <dgm:t>
        <a:bodyPr/>
        <a:lstStyle/>
        <a:p>
          <a:pPr marL="0" lvl="0" defTabSz="488950">
            <a:lnSpc>
              <a:spcPct val="90000"/>
            </a:lnSpc>
            <a:spcBef>
              <a:spcPct val="0"/>
            </a:spcBef>
            <a:spcAft>
              <a:spcPct val="35000"/>
            </a:spcAft>
            <a:buNone/>
          </a:pPr>
          <a:r>
            <a:rPr lang="en-GB" dirty="0"/>
            <a:t>You will need a partner and a pair of socks per player. </a:t>
          </a:r>
        </a:p>
        <a:p>
          <a:pPr marL="0" lvl="0" defTabSz="488950">
            <a:lnSpc>
              <a:spcPct val="90000"/>
            </a:lnSpc>
            <a:spcBef>
              <a:spcPct val="0"/>
            </a:spcBef>
            <a:spcAft>
              <a:spcPct val="35000"/>
            </a:spcAft>
            <a:buNone/>
          </a:pPr>
          <a:endParaRPr lang="en-GB" dirty="0"/>
        </a:p>
        <a:p>
          <a:pPr marL="0" lvl="0" defTabSz="488950">
            <a:lnSpc>
              <a:spcPct val="90000"/>
            </a:lnSpc>
            <a:spcBef>
              <a:spcPct val="0"/>
            </a:spcBef>
            <a:spcAft>
              <a:spcPct val="35000"/>
            </a:spcAft>
            <a:buNone/>
          </a:pPr>
          <a:r>
            <a:rPr lang="en-GB" dirty="0"/>
            <a:t>How to play:</a:t>
          </a:r>
        </a:p>
        <a:p>
          <a:pPr marL="0" lvl="0" defTabSz="488950">
            <a:lnSpc>
              <a:spcPct val="90000"/>
            </a:lnSpc>
            <a:spcBef>
              <a:spcPct val="0"/>
            </a:spcBef>
            <a:spcAft>
              <a:spcPct val="35000"/>
            </a:spcAft>
            <a:buNone/>
          </a:pPr>
          <a:r>
            <a:rPr lang="en-GB" dirty="0"/>
            <a:t>Each player tucks the socks into the back of their trousers to make two tails.</a:t>
          </a:r>
        </a:p>
        <a:p>
          <a:pPr marL="0" lvl="0" defTabSz="488950">
            <a:lnSpc>
              <a:spcPct val="90000"/>
            </a:lnSpc>
            <a:spcBef>
              <a:spcPct val="0"/>
            </a:spcBef>
            <a:spcAft>
              <a:spcPct val="35000"/>
            </a:spcAft>
            <a:buNone/>
          </a:pPr>
          <a:r>
            <a:rPr lang="en-GB" dirty="0"/>
            <a:t>Players face each other and try to take a sock from their opponent. </a:t>
          </a:r>
        </a:p>
        <a:p>
          <a:pPr marL="0" lvl="0" defTabSz="488950">
            <a:lnSpc>
              <a:spcPct val="90000"/>
            </a:lnSpc>
            <a:spcBef>
              <a:spcPct val="0"/>
            </a:spcBef>
            <a:spcAft>
              <a:spcPct val="35000"/>
            </a:spcAft>
            <a:buNone/>
          </a:pPr>
          <a:r>
            <a:rPr lang="en-GB" dirty="0"/>
            <a:t>When successful shout ‘TAG’. Play stops whilst the tagger places the additional sock into their trousers. </a:t>
          </a:r>
        </a:p>
        <a:p>
          <a:pPr marL="0" lvl="0" defTabSz="488950">
            <a:lnSpc>
              <a:spcPct val="90000"/>
            </a:lnSpc>
            <a:spcBef>
              <a:spcPct val="0"/>
            </a:spcBef>
            <a:spcAft>
              <a:spcPct val="35000"/>
            </a:spcAft>
            <a:buNone/>
          </a:pPr>
          <a:r>
            <a:rPr lang="en-GB" dirty="0"/>
            <a:t>The winner for each round is the person who gets all four socks,. They get one point for winning the round.</a:t>
          </a:r>
        </a:p>
        <a:p>
          <a:pPr marL="0" lvl="0" defTabSz="488950">
            <a:lnSpc>
              <a:spcPct val="90000"/>
            </a:lnSpc>
            <a:spcBef>
              <a:spcPct val="0"/>
            </a:spcBef>
            <a:spcAft>
              <a:spcPct val="35000"/>
            </a:spcAft>
            <a:buNone/>
          </a:pPr>
          <a:r>
            <a:rPr lang="en-GB" dirty="0"/>
            <a:t>Who is the first to 5 points? </a:t>
          </a:r>
        </a:p>
      </dgm:t>
    </dgm:pt>
    <dgm:pt modelId="{C13EC9CB-94A6-4B2E-BA4C-03164425BB3C}" type="parTrans" cxnId="{2CDA46EF-D7FA-4F31-8CEA-9EE006522F0D}">
      <dgm:prSet/>
      <dgm:spPr/>
      <dgm:t>
        <a:bodyPr/>
        <a:lstStyle/>
        <a:p>
          <a:endParaRPr lang="en-GB"/>
        </a:p>
      </dgm:t>
    </dgm:pt>
    <dgm:pt modelId="{48DC36B3-CE3E-42E7-B878-78B95E4F888F}" type="sibTrans" cxnId="{2CDA46EF-D7FA-4F31-8CEA-9EE006522F0D}">
      <dgm:prSet/>
      <dgm:spPr/>
      <dgm:t>
        <a:bodyPr/>
        <a:lstStyle/>
        <a:p>
          <a:endParaRPr lang="en-GB"/>
        </a:p>
      </dgm:t>
    </dgm:pt>
    <dgm:pt modelId="{DF7932D8-5C40-423F-840C-1C4FE3B104B8}">
      <dgm:prSet phldrT="[Text]" custT="1"/>
      <dgm:spPr/>
      <dgm:t>
        <a:bodyPr/>
        <a:lstStyle/>
        <a:p>
          <a:r>
            <a:rPr lang="en-GB" sz="1100" dirty="0"/>
            <a:t>3 minute challenge: </a:t>
          </a:r>
        </a:p>
        <a:p>
          <a:r>
            <a:rPr lang="en-GB" sz="1100" dirty="0"/>
            <a:t>You have 3 minutes- how many times can you complete this circuit:</a:t>
          </a:r>
        </a:p>
        <a:p>
          <a:r>
            <a:rPr lang="en-GB" sz="1100" dirty="0"/>
            <a:t>- 10 x star jumps</a:t>
          </a:r>
        </a:p>
        <a:p>
          <a:r>
            <a:rPr lang="en-GB" sz="1100" dirty="0"/>
            <a:t>- 10 x Burpees</a:t>
          </a:r>
        </a:p>
        <a:p>
          <a:r>
            <a:rPr lang="en-GB" sz="1100" dirty="0"/>
            <a:t>- 10 x Press Ups </a:t>
          </a:r>
        </a:p>
        <a:p>
          <a:r>
            <a:rPr lang="en-GB" sz="1100" dirty="0"/>
            <a:t>- 10 x Squats</a:t>
          </a:r>
        </a:p>
        <a:p>
          <a:r>
            <a:rPr lang="en-GB" sz="1100" dirty="0"/>
            <a:t>How many times did you complete the circuit?</a:t>
          </a:r>
        </a:p>
        <a:p>
          <a:endParaRPr lang="en-GB" dirty="0"/>
        </a:p>
      </dgm:t>
    </dgm:pt>
    <dgm:pt modelId="{5C8E3318-6109-45D6-8882-1BBDA38881ED}" type="parTrans" cxnId="{07030DDC-8FC2-47C3-B239-965C1A3C38C7}">
      <dgm:prSet/>
      <dgm:spPr/>
      <dgm:t>
        <a:bodyPr/>
        <a:lstStyle/>
        <a:p>
          <a:endParaRPr lang="en-GB"/>
        </a:p>
      </dgm:t>
    </dgm:pt>
    <dgm:pt modelId="{DADAF717-8713-4DA6-8893-A81797BC4677}" type="sibTrans" cxnId="{07030DDC-8FC2-47C3-B239-965C1A3C38C7}">
      <dgm:prSet/>
      <dgm:spPr/>
      <dgm:t>
        <a:bodyPr/>
        <a:lstStyle/>
        <a:p>
          <a:endParaRPr lang="en-GB"/>
        </a:p>
      </dgm:t>
    </dgm:pt>
    <dgm:pt modelId="{20EB5FC5-DB13-4B48-A052-DDBCAA4FC099}">
      <dgm:prSet phldrT="[Text]" custT="1"/>
      <dgm:spPr/>
      <dgm:t>
        <a:bodyPr/>
        <a:lstStyle/>
        <a:p>
          <a:pPr algn="ctr"/>
          <a:r>
            <a:rPr lang="en-GB" sz="800" dirty="0"/>
            <a:t>Jogging: high knees on the spot,. </a:t>
          </a:r>
        </a:p>
        <a:p>
          <a:pPr algn="ctr"/>
          <a:r>
            <a:rPr lang="en-GB" sz="800" dirty="0"/>
            <a:t>Single leg balance: stand on 1 leg with arms out to the side hold balance. </a:t>
          </a:r>
        </a:p>
        <a:p>
          <a:pPr algn="ctr"/>
          <a:r>
            <a:rPr lang="en-GB" sz="800" dirty="0"/>
            <a:t>Star Jumps: jump out with your arms and legs out to make a star shape. Front bridge: hands and feet only on the floor, lift up and hold body keeping back and arms straight. </a:t>
          </a:r>
        </a:p>
        <a:p>
          <a:pPr algn="ctr"/>
          <a:r>
            <a:rPr lang="en-GB" sz="800" dirty="0"/>
            <a:t>Jumping side to side: </a:t>
          </a:r>
        </a:p>
        <a:p>
          <a:pPr algn="ctr"/>
          <a:r>
            <a:rPr lang="en-GB" sz="800" dirty="0"/>
            <a:t>Jump in sideways direction keeping feet together. Land with soft feet &amp; bend knees.  </a:t>
          </a:r>
        </a:p>
        <a:p>
          <a:pPr algn="ctr"/>
          <a:r>
            <a:rPr lang="en-GB" sz="900" dirty="0"/>
            <a:t>Hold and count to 10 for all exercises.  </a:t>
          </a:r>
        </a:p>
      </dgm:t>
    </dgm:pt>
    <dgm:pt modelId="{188EA64C-9E12-42D3-91E9-FEDD75CD153B}" type="parTrans" cxnId="{D0CF0487-1597-4288-8A65-05CA535532E7}">
      <dgm:prSet/>
      <dgm:spPr/>
      <dgm:t>
        <a:bodyPr/>
        <a:lstStyle/>
        <a:p>
          <a:endParaRPr lang="en-GB"/>
        </a:p>
      </dgm:t>
    </dgm:pt>
    <dgm:pt modelId="{43FAAF54-6A4F-40CA-9172-10034F290E8F}" type="sibTrans" cxnId="{D0CF0487-1597-4288-8A65-05CA535532E7}">
      <dgm:prSet/>
      <dgm:spPr/>
      <dgm:t>
        <a:bodyPr/>
        <a:lstStyle/>
        <a:p>
          <a:endParaRPr lang="en-GB"/>
        </a:p>
      </dgm:t>
    </dgm:pt>
    <dgm:pt modelId="{D3CF3A24-B039-403D-8233-DBF804F9AD15}">
      <dgm:prSet custT="1"/>
      <dgm:spPr/>
      <dgm:t>
        <a:bodyPr/>
        <a:lstStyle/>
        <a:p>
          <a:r>
            <a:rPr lang="en-GB" sz="1000" dirty="0"/>
            <a:t>How many times in 30 seconds can you touch the floor and jump up and try to touch the sky. </a:t>
          </a:r>
        </a:p>
        <a:p>
          <a:endParaRPr lang="en-GB" sz="1000" dirty="0"/>
        </a:p>
        <a:p>
          <a:r>
            <a:rPr lang="en-GB" sz="1000" dirty="0"/>
            <a:t>Can you jump up and perform a star jump?</a:t>
          </a:r>
        </a:p>
        <a:p>
          <a:r>
            <a:rPr lang="en-GB" sz="1000" dirty="0"/>
            <a:t>Can you perform a tuck jump?</a:t>
          </a:r>
        </a:p>
        <a:p>
          <a:endParaRPr lang="en-GB" sz="700" dirty="0"/>
        </a:p>
        <a:p>
          <a:endParaRPr lang="en-GB" sz="700" dirty="0"/>
        </a:p>
        <a:p>
          <a:endParaRPr lang="en-GB" sz="700" dirty="0"/>
        </a:p>
      </dgm:t>
    </dgm:pt>
    <dgm:pt modelId="{BD3BECF9-67BB-4212-9F2E-7AFE47F47C0C}" type="parTrans" cxnId="{5C577DB1-739C-423F-9F93-F4139586436B}">
      <dgm:prSet/>
      <dgm:spPr/>
      <dgm:t>
        <a:bodyPr/>
        <a:lstStyle/>
        <a:p>
          <a:endParaRPr lang="en-GB"/>
        </a:p>
      </dgm:t>
    </dgm:pt>
    <dgm:pt modelId="{03F31409-77DE-4969-9105-82CE1C3DAE33}" type="sibTrans" cxnId="{5C577DB1-739C-423F-9F93-F4139586436B}">
      <dgm:prSet/>
      <dgm:spPr/>
      <dgm:t>
        <a:bodyPr/>
        <a:lstStyle/>
        <a:p>
          <a:endParaRPr lang="en-GB"/>
        </a:p>
      </dgm:t>
    </dgm:pt>
    <dgm:pt modelId="{0D83082F-8786-4A83-9579-3C7D4B4AD7CB}" type="pres">
      <dgm:prSet presAssocID="{1C53027B-82A1-4B27-84DF-CA2009AF586A}" presName="theList" presStyleCnt="0">
        <dgm:presLayoutVars>
          <dgm:dir/>
          <dgm:animLvl val="lvl"/>
          <dgm:resizeHandles val="exact"/>
        </dgm:presLayoutVars>
      </dgm:prSet>
      <dgm:spPr/>
    </dgm:pt>
    <dgm:pt modelId="{E514833B-E567-4325-A4D5-32C541A2B0C8}" type="pres">
      <dgm:prSet presAssocID="{5E682456-CE5E-407C-9BB9-1A643B0045AD}" presName="compNode" presStyleCnt="0"/>
      <dgm:spPr/>
    </dgm:pt>
    <dgm:pt modelId="{D65A46EA-290C-4EFE-A0B4-417AB858E821}" type="pres">
      <dgm:prSet presAssocID="{5E682456-CE5E-407C-9BB9-1A643B0045AD}" presName="aNode" presStyleLbl="bgShp" presStyleIdx="0" presStyleCnt="7" custLinFactNeighborX="-141"/>
      <dgm:spPr/>
    </dgm:pt>
    <dgm:pt modelId="{146338A5-330C-492C-8A68-703251ABA4D3}" type="pres">
      <dgm:prSet presAssocID="{5E682456-CE5E-407C-9BB9-1A643B0045AD}" presName="textNode" presStyleLbl="bgShp" presStyleIdx="0" presStyleCnt="7"/>
      <dgm:spPr/>
    </dgm:pt>
    <dgm:pt modelId="{A5BD1224-68F5-493F-BDF1-7EAF6833FF0E}" type="pres">
      <dgm:prSet presAssocID="{5E682456-CE5E-407C-9BB9-1A643B0045AD}" presName="compChildNode" presStyleCnt="0"/>
      <dgm:spPr/>
    </dgm:pt>
    <dgm:pt modelId="{1B7F2AE2-EF2B-49B0-AF5B-5BE737EA4F05}" type="pres">
      <dgm:prSet presAssocID="{5E682456-CE5E-407C-9BB9-1A643B0045AD}" presName="theInnerList" presStyleCnt="0"/>
      <dgm:spPr/>
    </dgm:pt>
    <dgm:pt modelId="{4D6C93DB-B300-4DD6-8390-2AEB916BA2EC}" type="pres">
      <dgm:prSet presAssocID="{9F41E251-BEFF-4430-AE1D-B743600F0CD2}" presName="childNode" presStyleLbl="node1" presStyleIdx="0" presStyleCnt="7" custAng="0" custScaleX="114159" custScaleY="120294" custLinFactNeighborX="0" custLinFactNeighborY="-10744">
        <dgm:presLayoutVars>
          <dgm:bulletEnabled val="1"/>
        </dgm:presLayoutVars>
      </dgm:prSet>
      <dgm:spPr/>
    </dgm:pt>
    <dgm:pt modelId="{59436862-1D06-469C-884E-3151842C5E7C}" type="pres">
      <dgm:prSet presAssocID="{5E682456-CE5E-407C-9BB9-1A643B0045AD}" presName="aSpace" presStyleCnt="0"/>
      <dgm:spPr/>
    </dgm:pt>
    <dgm:pt modelId="{99677489-396F-4002-8CA7-50BAAE71FBEF}" type="pres">
      <dgm:prSet presAssocID="{E11BD7DE-D806-4A30-ACAA-B3207C763C1A}" presName="compNode" presStyleCnt="0"/>
      <dgm:spPr/>
    </dgm:pt>
    <dgm:pt modelId="{8276A190-F19B-49DB-ACB5-5598AC121E49}" type="pres">
      <dgm:prSet presAssocID="{E11BD7DE-D806-4A30-ACAA-B3207C763C1A}" presName="aNode" presStyleLbl="bgShp" presStyleIdx="1" presStyleCnt="7"/>
      <dgm:spPr/>
    </dgm:pt>
    <dgm:pt modelId="{4E3BA16B-3733-42B5-A3B9-CCDB424E0299}" type="pres">
      <dgm:prSet presAssocID="{E11BD7DE-D806-4A30-ACAA-B3207C763C1A}" presName="textNode" presStyleLbl="bgShp" presStyleIdx="1" presStyleCnt="7"/>
      <dgm:spPr/>
    </dgm:pt>
    <dgm:pt modelId="{55B096DF-0DD4-4FEC-9841-4CB8F044EE8A}" type="pres">
      <dgm:prSet presAssocID="{E11BD7DE-D806-4A30-ACAA-B3207C763C1A}" presName="compChildNode" presStyleCnt="0"/>
      <dgm:spPr/>
    </dgm:pt>
    <dgm:pt modelId="{B1AC5DDB-6E4E-4C80-8E75-DA4501765F65}" type="pres">
      <dgm:prSet presAssocID="{E11BD7DE-D806-4A30-ACAA-B3207C763C1A}" presName="theInnerList" presStyleCnt="0"/>
      <dgm:spPr/>
    </dgm:pt>
    <dgm:pt modelId="{B1CCEEF1-53D4-4AC5-AD48-6B2CA7549A1D}" type="pres">
      <dgm:prSet presAssocID="{00184CD8-BEB4-4FAC-B7B7-A02970DE8814}" presName="childNode" presStyleLbl="node1" presStyleIdx="1" presStyleCnt="7" custScaleX="105924" custScaleY="116234" custLinFactNeighborX="278" custLinFactNeighborY="-11173">
        <dgm:presLayoutVars>
          <dgm:bulletEnabled val="1"/>
        </dgm:presLayoutVars>
      </dgm:prSet>
      <dgm:spPr/>
    </dgm:pt>
    <dgm:pt modelId="{465A75CC-C800-41EC-8E04-43C8EE367F7B}" type="pres">
      <dgm:prSet presAssocID="{E11BD7DE-D806-4A30-ACAA-B3207C763C1A}" presName="aSpace" presStyleCnt="0"/>
      <dgm:spPr/>
    </dgm:pt>
    <dgm:pt modelId="{A9C2DCD4-2AE1-43B1-977C-3E9C22E6B863}" type="pres">
      <dgm:prSet presAssocID="{499956A3-BA1A-4438-BF6F-A1C63CBF4F1B}" presName="compNode" presStyleCnt="0"/>
      <dgm:spPr/>
    </dgm:pt>
    <dgm:pt modelId="{CA35CEE3-3BE6-44B9-805B-E3B4B64032A9}" type="pres">
      <dgm:prSet presAssocID="{499956A3-BA1A-4438-BF6F-A1C63CBF4F1B}" presName="aNode" presStyleLbl="bgShp" presStyleIdx="2" presStyleCnt="7" custScaleX="117475"/>
      <dgm:spPr/>
    </dgm:pt>
    <dgm:pt modelId="{7F871F63-13E5-43FE-9F5E-D9731CE02A44}" type="pres">
      <dgm:prSet presAssocID="{499956A3-BA1A-4438-BF6F-A1C63CBF4F1B}" presName="textNode" presStyleLbl="bgShp" presStyleIdx="2" presStyleCnt="7"/>
      <dgm:spPr/>
    </dgm:pt>
    <dgm:pt modelId="{F6BCD68C-62C0-457D-9B23-6FCE3FEFFBAE}" type="pres">
      <dgm:prSet presAssocID="{499956A3-BA1A-4438-BF6F-A1C63CBF4F1B}" presName="compChildNode" presStyleCnt="0"/>
      <dgm:spPr/>
    </dgm:pt>
    <dgm:pt modelId="{E9060221-FBF3-4855-9E4E-91A8741A4373}" type="pres">
      <dgm:prSet presAssocID="{499956A3-BA1A-4438-BF6F-A1C63CBF4F1B}" presName="theInnerList" presStyleCnt="0"/>
      <dgm:spPr/>
    </dgm:pt>
    <dgm:pt modelId="{D116AE6F-93B9-4ED1-9D95-365AEBFF2FA9}" type="pres">
      <dgm:prSet presAssocID="{DF7932D8-5C40-423F-840C-1C4FE3B104B8}" presName="childNode" presStyleLbl="node1" presStyleIdx="2" presStyleCnt="7" custScaleX="130176" custScaleY="113284" custLinFactNeighborX="572" custLinFactNeighborY="-9546">
        <dgm:presLayoutVars>
          <dgm:bulletEnabled val="1"/>
        </dgm:presLayoutVars>
      </dgm:prSet>
      <dgm:spPr/>
    </dgm:pt>
    <dgm:pt modelId="{A70C3596-1D07-4E4F-89AD-9F00E4A1AE51}" type="pres">
      <dgm:prSet presAssocID="{499956A3-BA1A-4438-BF6F-A1C63CBF4F1B}" presName="aSpace" presStyleCnt="0"/>
      <dgm:spPr/>
    </dgm:pt>
    <dgm:pt modelId="{EDE8C8FC-076F-4B16-8676-DCA098C8F21E}" type="pres">
      <dgm:prSet presAssocID="{89290B78-D0B9-40C4-80A7-01073C329A06}" presName="compNode" presStyleCnt="0"/>
      <dgm:spPr/>
    </dgm:pt>
    <dgm:pt modelId="{EDD0C41A-E33B-4323-8D78-BBD0687055CC}" type="pres">
      <dgm:prSet presAssocID="{89290B78-D0B9-40C4-80A7-01073C329A06}" presName="aNode" presStyleLbl="bgShp" presStyleIdx="3" presStyleCnt="7"/>
      <dgm:spPr/>
    </dgm:pt>
    <dgm:pt modelId="{C0605D9B-14E3-48E4-AF4C-673D46BBEA29}" type="pres">
      <dgm:prSet presAssocID="{89290B78-D0B9-40C4-80A7-01073C329A06}" presName="textNode" presStyleLbl="bgShp" presStyleIdx="3" presStyleCnt="7"/>
      <dgm:spPr/>
    </dgm:pt>
    <dgm:pt modelId="{70B0DDDF-3C8C-45D6-8F1C-2E2586B561DC}" type="pres">
      <dgm:prSet presAssocID="{89290B78-D0B9-40C4-80A7-01073C329A06}" presName="compChildNode" presStyleCnt="0"/>
      <dgm:spPr/>
    </dgm:pt>
    <dgm:pt modelId="{2AA2A8EC-4764-45F6-BCCA-F0624C1BAA55}" type="pres">
      <dgm:prSet presAssocID="{89290B78-D0B9-40C4-80A7-01073C329A06}" presName="theInnerList" presStyleCnt="0"/>
      <dgm:spPr/>
    </dgm:pt>
    <dgm:pt modelId="{9EA19682-75E6-4845-80A3-46FD40C42DBB}" type="pres">
      <dgm:prSet presAssocID="{D3CF3A24-B039-403D-8233-DBF804F9AD15}" presName="childNode" presStyleLbl="node1" presStyleIdx="3" presStyleCnt="7" custScaleX="120137" custScaleY="105121" custLinFactNeighborX="-1542" custLinFactNeighborY="-8956">
        <dgm:presLayoutVars>
          <dgm:bulletEnabled val="1"/>
        </dgm:presLayoutVars>
      </dgm:prSet>
      <dgm:spPr/>
    </dgm:pt>
    <dgm:pt modelId="{4175CD89-C5DB-456A-AEBB-DF9C016BC5D2}" type="pres">
      <dgm:prSet presAssocID="{89290B78-D0B9-40C4-80A7-01073C329A06}" presName="aSpace" presStyleCnt="0"/>
      <dgm:spPr/>
    </dgm:pt>
    <dgm:pt modelId="{4283E2A0-E03A-4158-BA25-F54F4322500C}" type="pres">
      <dgm:prSet presAssocID="{A20A57D9-803B-442D-8681-DAFC3954A1D3}" presName="compNode" presStyleCnt="0"/>
      <dgm:spPr/>
    </dgm:pt>
    <dgm:pt modelId="{8415433A-2071-4448-B42F-4F4538A72059}" type="pres">
      <dgm:prSet presAssocID="{A20A57D9-803B-442D-8681-DAFC3954A1D3}" presName="aNode" presStyleLbl="bgShp" presStyleIdx="4" presStyleCnt="7"/>
      <dgm:spPr/>
    </dgm:pt>
    <dgm:pt modelId="{B3879F86-8073-4E09-92E6-F8F5F39A1C93}" type="pres">
      <dgm:prSet presAssocID="{A20A57D9-803B-442D-8681-DAFC3954A1D3}" presName="textNode" presStyleLbl="bgShp" presStyleIdx="4" presStyleCnt="7"/>
      <dgm:spPr/>
    </dgm:pt>
    <dgm:pt modelId="{76FD56E8-35FC-450A-AF45-2C456940297B}" type="pres">
      <dgm:prSet presAssocID="{A20A57D9-803B-442D-8681-DAFC3954A1D3}" presName="compChildNode" presStyleCnt="0"/>
      <dgm:spPr/>
    </dgm:pt>
    <dgm:pt modelId="{D9A5B456-648B-47DE-8BCF-9BE0116DF29B}" type="pres">
      <dgm:prSet presAssocID="{A20A57D9-803B-442D-8681-DAFC3954A1D3}" presName="theInnerList" presStyleCnt="0"/>
      <dgm:spPr/>
    </dgm:pt>
    <dgm:pt modelId="{AE0A9CD2-9011-4CE1-87BB-83D139B1B4E1}" type="pres">
      <dgm:prSet presAssocID="{20EB5FC5-DB13-4B48-A052-DDBCAA4FC099}" presName="childNode" presStyleLbl="node1" presStyleIdx="4" presStyleCnt="7" custScaleX="122670" custScaleY="117296" custLinFactNeighborX="3252" custLinFactNeighborY="-9411">
        <dgm:presLayoutVars>
          <dgm:bulletEnabled val="1"/>
        </dgm:presLayoutVars>
      </dgm:prSet>
      <dgm:spPr/>
    </dgm:pt>
    <dgm:pt modelId="{AE361230-701D-4412-98A9-5E10D4B43EDC}" type="pres">
      <dgm:prSet presAssocID="{A20A57D9-803B-442D-8681-DAFC3954A1D3}" presName="aSpace" presStyleCnt="0"/>
      <dgm:spPr/>
    </dgm:pt>
    <dgm:pt modelId="{024BF21F-64E4-4E75-B621-F95FE8E3DD08}" type="pres">
      <dgm:prSet presAssocID="{ED75BBCC-FAE5-4527-B214-C7CFEEE58308}" presName="compNode" presStyleCnt="0"/>
      <dgm:spPr/>
    </dgm:pt>
    <dgm:pt modelId="{7AA081A7-DF3E-4304-A1D5-22C3A92243FE}" type="pres">
      <dgm:prSet presAssocID="{ED75BBCC-FAE5-4527-B214-C7CFEEE58308}" presName="aNode" presStyleLbl="bgShp" presStyleIdx="5" presStyleCnt="7" custLinFactNeighborY="-3534"/>
      <dgm:spPr/>
    </dgm:pt>
    <dgm:pt modelId="{27E8C3E1-9E08-4AD2-881B-0FA980B3FC0A}" type="pres">
      <dgm:prSet presAssocID="{ED75BBCC-FAE5-4527-B214-C7CFEEE58308}" presName="textNode" presStyleLbl="bgShp" presStyleIdx="5" presStyleCnt="7"/>
      <dgm:spPr/>
    </dgm:pt>
    <dgm:pt modelId="{F9FA8E76-C8C0-4035-BF9D-1FB0C46F20E2}" type="pres">
      <dgm:prSet presAssocID="{ED75BBCC-FAE5-4527-B214-C7CFEEE58308}" presName="compChildNode" presStyleCnt="0"/>
      <dgm:spPr/>
    </dgm:pt>
    <dgm:pt modelId="{AA933FBC-E8D8-495F-A95B-43D4DB46B6C0}" type="pres">
      <dgm:prSet presAssocID="{ED75BBCC-FAE5-4527-B214-C7CFEEE58308}" presName="theInnerList" presStyleCnt="0"/>
      <dgm:spPr/>
    </dgm:pt>
    <dgm:pt modelId="{74DA611B-A5FE-4F0D-B927-5735738D785A}" type="pres">
      <dgm:prSet presAssocID="{8831FF77-3EDD-4C88-91DE-D9499D2B1968}" presName="childNode" presStyleLbl="node1" presStyleIdx="5" presStyleCnt="7" custScaleX="117484" custScaleY="104241" custLinFactNeighborX="-1716" custLinFactNeighborY="-10316">
        <dgm:presLayoutVars>
          <dgm:bulletEnabled val="1"/>
        </dgm:presLayoutVars>
      </dgm:prSet>
      <dgm:spPr/>
    </dgm:pt>
    <dgm:pt modelId="{94F26561-4B4D-4068-A308-C22041890D35}" type="pres">
      <dgm:prSet presAssocID="{ED75BBCC-FAE5-4527-B214-C7CFEEE58308}" presName="aSpace" presStyleCnt="0"/>
      <dgm:spPr/>
    </dgm:pt>
    <dgm:pt modelId="{F5EC84E7-4579-49A4-94D3-57119195CD6D}" type="pres">
      <dgm:prSet presAssocID="{F5966C0E-4563-4A7C-83B0-3D4790A1DE0D}" presName="compNode" presStyleCnt="0"/>
      <dgm:spPr/>
    </dgm:pt>
    <dgm:pt modelId="{92BF22ED-E02C-4552-BB9B-096618509607}" type="pres">
      <dgm:prSet presAssocID="{F5966C0E-4563-4A7C-83B0-3D4790A1DE0D}" presName="aNode" presStyleLbl="bgShp" presStyleIdx="6" presStyleCnt="7"/>
      <dgm:spPr/>
    </dgm:pt>
    <dgm:pt modelId="{5DDB5985-6141-4912-9672-67CA24703D8A}" type="pres">
      <dgm:prSet presAssocID="{F5966C0E-4563-4A7C-83B0-3D4790A1DE0D}" presName="textNode" presStyleLbl="bgShp" presStyleIdx="6" presStyleCnt="7"/>
      <dgm:spPr/>
    </dgm:pt>
    <dgm:pt modelId="{ADC0D135-70F4-414F-893A-E92C00CBDF42}" type="pres">
      <dgm:prSet presAssocID="{F5966C0E-4563-4A7C-83B0-3D4790A1DE0D}" presName="compChildNode" presStyleCnt="0"/>
      <dgm:spPr/>
    </dgm:pt>
    <dgm:pt modelId="{1ABA756B-08DC-4FDC-93A0-4D5B017DE572}" type="pres">
      <dgm:prSet presAssocID="{F5966C0E-4563-4A7C-83B0-3D4790A1DE0D}" presName="theInnerList" presStyleCnt="0"/>
      <dgm:spPr/>
    </dgm:pt>
    <dgm:pt modelId="{D10BA326-21B1-44EF-B785-681796BAC80A}" type="pres">
      <dgm:prSet presAssocID="{17DDE8B5-53D8-4CD1-88B2-1A18DD453285}" presName="childNode" presStyleLbl="node1" presStyleIdx="6" presStyleCnt="7" custScaleX="112688" custLinFactNeighborX="-123" custLinFactNeighborY="-8968">
        <dgm:presLayoutVars>
          <dgm:bulletEnabled val="1"/>
        </dgm:presLayoutVars>
      </dgm:prSet>
      <dgm:spPr/>
    </dgm:pt>
  </dgm:ptLst>
  <dgm:cxnLst>
    <dgm:cxn modelId="{D7E92D06-DC54-48C2-B837-5B3BE2BEF4ED}" type="presOf" srcId="{F5966C0E-4563-4A7C-83B0-3D4790A1DE0D}" destId="{92BF22ED-E02C-4552-BB9B-096618509607}" srcOrd="0" destOrd="0" presId="urn:microsoft.com/office/officeart/2005/8/layout/lProcess2"/>
    <dgm:cxn modelId="{66BA4A08-7C51-4A11-87A0-0087B6D54E17}" type="presOf" srcId="{499956A3-BA1A-4438-BF6F-A1C63CBF4F1B}" destId="{7F871F63-13E5-43FE-9F5E-D9731CE02A44}" srcOrd="1" destOrd="0" presId="urn:microsoft.com/office/officeart/2005/8/layout/lProcess2"/>
    <dgm:cxn modelId="{54884214-EC69-4C70-AF97-00A8BFAC04B9}" srcId="{1C53027B-82A1-4B27-84DF-CA2009AF586A}" destId="{F5966C0E-4563-4A7C-83B0-3D4790A1DE0D}" srcOrd="6" destOrd="0" parTransId="{BC72F8BA-1CED-45F8-BC7F-58B223777943}" sibTransId="{556F6DEE-0C57-4308-AF11-624B28442BD7}"/>
    <dgm:cxn modelId="{C6292D15-7299-4570-930C-6A6ADE02DFDA}" type="presOf" srcId="{1C53027B-82A1-4B27-84DF-CA2009AF586A}" destId="{0D83082F-8786-4A83-9579-3C7D4B4AD7CB}" srcOrd="0" destOrd="0" presId="urn:microsoft.com/office/officeart/2005/8/layout/lProcess2"/>
    <dgm:cxn modelId="{2379451D-E458-4B3E-8158-97730AD335C2}" type="presOf" srcId="{8831FF77-3EDD-4C88-91DE-D9499D2B1968}" destId="{74DA611B-A5FE-4F0D-B927-5735738D785A}" srcOrd="0" destOrd="0" presId="urn:microsoft.com/office/officeart/2005/8/layout/lProcess2"/>
    <dgm:cxn modelId="{5424DE20-D8C3-4205-8C12-2142DF6F244B}" type="presOf" srcId="{F5966C0E-4563-4A7C-83B0-3D4790A1DE0D}" destId="{5DDB5985-6141-4912-9672-67CA24703D8A}" srcOrd="1" destOrd="0" presId="urn:microsoft.com/office/officeart/2005/8/layout/lProcess2"/>
    <dgm:cxn modelId="{51617824-9C63-4928-B46F-72BED4AE1BBA}" srcId="{1C53027B-82A1-4B27-84DF-CA2009AF586A}" destId="{ED75BBCC-FAE5-4527-B214-C7CFEEE58308}" srcOrd="5" destOrd="0" parTransId="{02905359-B9E7-49C4-A4BC-48FBDB2B68D0}" sibTransId="{9B09F6B2-DF5B-4A03-94EB-6CF534908BF0}"/>
    <dgm:cxn modelId="{0E03BA3C-2273-47D6-9002-23AB7C0F509D}" type="presOf" srcId="{E11BD7DE-D806-4A30-ACAA-B3207C763C1A}" destId="{8276A190-F19B-49DB-ACB5-5598AC121E49}" srcOrd="0" destOrd="0" presId="urn:microsoft.com/office/officeart/2005/8/layout/lProcess2"/>
    <dgm:cxn modelId="{0142B65F-B6A1-42B4-AED6-D3F263EE1A65}" srcId="{1C53027B-82A1-4B27-84DF-CA2009AF586A}" destId="{499956A3-BA1A-4438-BF6F-A1C63CBF4F1B}" srcOrd="2" destOrd="0" parTransId="{1E70277E-09FC-45E5-8F13-FC036805B573}" sibTransId="{B5BBF3DA-55AC-4A0B-B582-9FC0412FB623}"/>
    <dgm:cxn modelId="{0067F542-E639-4D5C-B45A-0B832FD1EB51}" type="presOf" srcId="{00184CD8-BEB4-4FAC-B7B7-A02970DE8814}" destId="{B1CCEEF1-53D4-4AC5-AD48-6B2CA7549A1D}" srcOrd="0" destOrd="0" presId="urn:microsoft.com/office/officeart/2005/8/layout/lProcess2"/>
    <dgm:cxn modelId="{421DFE47-BD97-42B9-8FCD-B53D123CDDE6}" type="presOf" srcId="{89290B78-D0B9-40C4-80A7-01073C329A06}" destId="{EDD0C41A-E33B-4323-8D78-BBD0687055CC}" srcOrd="0" destOrd="0" presId="urn:microsoft.com/office/officeart/2005/8/layout/lProcess2"/>
    <dgm:cxn modelId="{D7397D68-C5AA-4969-B91F-96A0451AFE23}" srcId="{5E682456-CE5E-407C-9BB9-1A643B0045AD}" destId="{9F41E251-BEFF-4430-AE1D-B743600F0CD2}" srcOrd="0" destOrd="0" parTransId="{ED9CD64D-4C69-4C94-BA01-B45C9C042440}" sibTransId="{27982199-8B55-472C-A167-2959C87621D9}"/>
    <dgm:cxn modelId="{21147F4A-C81E-462E-8088-EE1FBE041D87}" type="presOf" srcId="{89290B78-D0B9-40C4-80A7-01073C329A06}" destId="{C0605D9B-14E3-48E4-AF4C-673D46BBEA29}" srcOrd="1" destOrd="0" presId="urn:microsoft.com/office/officeart/2005/8/layout/lProcess2"/>
    <dgm:cxn modelId="{DDD7C56B-75AA-41F7-B787-2BC61686F5AF}" type="presOf" srcId="{17DDE8B5-53D8-4CD1-88B2-1A18DD453285}" destId="{D10BA326-21B1-44EF-B785-681796BAC80A}" srcOrd="0" destOrd="0" presId="urn:microsoft.com/office/officeart/2005/8/layout/lProcess2"/>
    <dgm:cxn modelId="{1910414F-C6F5-413C-B8CD-A3A40DF206A6}" srcId="{ED75BBCC-FAE5-4527-B214-C7CFEEE58308}" destId="{8831FF77-3EDD-4C88-91DE-D9499D2B1968}" srcOrd="0" destOrd="0" parTransId="{77BEE930-AA5F-457E-9204-3FD415F2D8A3}" sibTransId="{D1354737-ED96-4093-9EDB-2F67878481BE}"/>
    <dgm:cxn modelId="{B1C00774-0000-4439-A508-1E991FF93994}" type="presOf" srcId="{5E682456-CE5E-407C-9BB9-1A643B0045AD}" destId="{146338A5-330C-492C-8A68-703251ABA4D3}" srcOrd="1" destOrd="0" presId="urn:microsoft.com/office/officeart/2005/8/layout/lProcess2"/>
    <dgm:cxn modelId="{4B2FFC74-6259-4923-B09B-0A704FAC7E3D}" type="presOf" srcId="{D3CF3A24-B039-403D-8233-DBF804F9AD15}" destId="{9EA19682-75E6-4845-80A3-46FD40C42DBB}" srcOrd="0" destOrd="0" presId="urn:microsoft.com/office/officeart/2005/8/layout/lProcess2"/>
    <dgm:cxn modelId="{D0CF0487-1597-4288-8A65-05CA535532E7}" srcId="{A20A57D9-803B-442D-8681-DAFC3954A1D3}" destId="{20EB5FC5-DB13-4B48-A052-DDBCAA4FC099}" srcOrd="0" destOrd="0" parTransId="{188EA64C-9E12-42D3-91E9-FEDD75CD153B}" sibTransId="{43FAAF54-6A4F-40CA-9172-10034F290E8F}"/>
    <dgm:cxn modelId="{24B7058F-61D3-4511-B8F9-45040364EE5B}" srcId="{F5966C0E-4563-4A7C-83B0-3D4790A1DE0D}" destId="{17DDE8B5-53D8-4CD1-88B2-1A18DD453285}" srcOrd="0" destOrd="0" parTransId="{6EC7FEE5-5B0C-4F68-BCF1-CA236D0745A2}" sibTransId="{D0BF269D-CC78-4712-83FC-0BFD73C15499}"/>
    <dgm:cxn modelId="{C1C32B93-9141-4B5C-8F97-573A1C608234}" type="presOf" srcId="{ED75BBCC-FAE5-4527-B214-C7CFEEE58308}" destId="{7AA081A7-DF3E-4304-A1D5-22C3A92243FE}" srcOrd="0" destOrd="0" presId="urn:microsoft.com/office/officeart/2005/8/layout/lProcess2"/>
    <dgm:cxn modelId="{5D662997-2521-48E0-B56C-1E0F22C537FD}" type="presOf" srcId="{ED75BBCC-FAE5-4527-B214-C7CFEEE58308}" destId="{27E8C3E1-9E08-4AD2-881B-0FA980B3FC0A}" srcOrd="1" destOrd="0" presId="urn:microsoft.com/office/officeart/2005/8/layout/lProcess2"/>
    <dgm:cxn modelId="{734F39AC-6FEC-4CED-A5C2-52B7FC7124D0}" type="presOf" srcId="{A20A57D9-803B-442D-8681-DAFC3954A1D3}" destId="{B3879F86-8073-4E09-92E6-F8F5F39A1C93}" srcOrd="1" destOrd="0" presId="urn:microsoft.com/office/officeart/2005/8/layout/lProcess2"/>
    <dgm:cxn modelId="{5C577DB1-739C-423F-9F93-F4139586436B}" srcId="{89290B78-D0B9-40C4-80A7-01073C329A06}" destId="{D3CF3A24-B039-403D-8233-DBF804F9AD15}" srcOrd="0" destOrd="0" parTransId="{BD3BECF9-67BB-4212-9F2E-7AFE47F47C0C}" sibTransId="{03F31409-77DE-4969-9105-82CE1C3DAE33}"/>
    <dgm:cxn modelId="{AC01ACCF-EF6B-4F4C-B2AB-475DF50066C6}" type="presOf" srcId="{DF7932D8-5C40-423F-840C-1C4FE3B104B8}" destId="{D116AE6F-93B9-4ED1-9D95-365AEBFF2FA9}" srcOrd="0" destOrd="0" presId="urn:microsoft.com/office/officeart/2005/8/layout/lProcess2"/>
    <dgm:cxn modelId="{416210D5-C8E3-4E96-A7AD-C0A9CF2F0386}" type="presOf" srcId="{5E682456-CE5E-407C-9BB9-1A643B0045AD}" destId="{D65A46EA-290C-4EFE-A0B4-417AB858E821}" srcOrd="0" destOrd="0" presId="urn:microsoft.com/office/officeart/2005/8/layout/lProcess2"/>
    <dgm:cxn modelId="{07030DDC-8FC2-47C3-B239-965C1A3C38C7}" srcId="{499956A3-BA1A-4438-BF6F-A1C63CBF4F1B}" destId="{DF7932D8-5C40-423F-840C-1C4FE3B104B8}" srcOrd="0" destOrd="0" parTransId="{5C8E3318-6109-45D6-8882-1BBDA38881ED}" sibTransId="{DADAF717-8713-4DA6-8893-A81797BC4677}"/>
    <dgm:cxn modelId="{C7AED4E2-22F6-42B4-BE2F-66F6F3E55D2F}" type="presOf" srcId="{E11BD7DE-D806-4A30-ACAA-B3207C763C1A}" destId="{4E3BA16B-3733-42B5-A3B9-CCDB424E0299}" srcOrd="1" destOrd="0" presId="urn:microsoft.com/office/officeart/2005/8/layout/lProcess2"/>
    <dgm:cxn modelId="{464864E3-7260-4EA3-83E6-A61244A8B9DE}" type="presOf" srcId="{9F41E251-BEFF-4430-AE1D-B743600F0CD2}" destId="{4D6C93DB-B300-4DD6-8390-2AEB916BA2EC}" srcOrd="0" destOrd="0" presId="urn:microsoft.com/office/officeart/2005/8/layout/lProcess2"/>
    <dgm:cxn modelId="{A229C5E3-09C4-4AC5-9AD6-44914D409201}" srcId="{1C53027B-82A1-4B27-84DF-CA2009AF586A}" destId="{A20A57D9-803B-442D-8681-DAFC3954A1D3}" srcOrd="4" destOrd="0" parTransId="{E11E6CF9-AD1B-4515-AA6D-59E146CD9185}" sibTransId="{0666FB38-FFD7-446C-BE27-D3C73C0290E6}"/>
    <dgm:cxn modelId="{4205BDE6-249A-4FEC-9D2A-E1442CF8A623}" type="presOf" srcId="{20EB5FC5-DB13-4B48-A052-DDBCAA4FC099}" destId="{AE0A9CD2-9011-4CE1-87BB-83D139B1B4E1}" srcOrd="0" destOrd="0" presId="urn:microsoft.com/office/officeart/2005/8/layout/lProcess2"/>
    <dgm:cxn modelId="{8F574AE8-6C51-4941-8BB6-E8191AD58B0F}" srcId="{1C53027B-82A1-4B27-84DF-CA2009AF586A}" destId="{89290B78-D0B9-40C4-80A7-01073C329A06}" srcOrd="3" destOrd="0" parTransId="{3B937371-D787-4F06-A82A-E8BF8DE2C098}" sibTransId="{E6398B0A-8B65-420D-BE7E-A34F3366F4B8}"/>
    <dgm:cxn modelId="{A5667DE8-29BF-42D1-95FE-7FC698178280}" srcId="{1C53027B-82A1-4B27-84DF-CA2009AF586A}" destId="{E11BD7DE-D806-4A30-ACAA-B3207C763C1A}" srcOrd="1" destOrd="0" parTransId="{1077AF34-200B-4B5F-BD4F-23255C9B178B}" sibTransId="{A09DDD26-742B-4516-95DE-02EFD97835AA}"/>
    <dgm:cxn modelId="{2CDA46EF-D7FA-4F31-8CEA-9EE006522F0D}" srcId="{E11BD7DE-D806-4A30-ACAA-B3207C763C1A}" destId="{00184CD8-BEB4-4FAC-B7B7-A02970DE8814}" srcOrd="0" destOrd="0" parTransId="{C13EC9CB-94A6-4B2E-BA4C-03164425BB3C}" sibTransId="{48DC36B3-CE3E-42E7-B878-78B95E4F888F}"/>
    <dgm:cxn modelId="{DBE074FA-D9EA-42BF-AB23-29BCB816E86E}" srcId="{1C53027B-82A1-4B27-84DF-CA2009AF586A}" destId="{5E682456-CE5E-407C-9BB9-1A643B0045AD}" srcOrd="0" destOrd="0" parTransId="{D219E9BD-25F3-4DC6-94D2-A7C564509A8E}" sibTransId="{747C2B1D-B2FC-48F0-8933-5FC3ED7A43E2}"/>
    <dgm:cxn modelId="{CC67C3FC-2507-48D2-B164-AA641293217C}" type="presOf" srcId="{499956A3-BA1A-4438-BF6F-A1C63CBF4F1B}" destId="{CA35CEE3-3BE6-44B9-805B-E3B4B64032A9}" srcOrd="0" destOrd="0" presId="urn:microsoft.com/office/officeart/2005/8/layout/lProcess2"/>
    <dgm:cxn modelId="{D6028CFD-BE6C-4826-AE4B-20517A3861E3}" type="presOf" srcId="{A20A57D9-803B-442D-8681-DAFC3954A1D3}" destId="{8415433A-2071-4448-B42F-4F4538A72059}" srcOrd="0" destOrd="0" presId="urn:microsoft.com/office/officeart/2005/8/layout/lProcess2"/>
    <dgm:cxn modelId="{85F0AB0F-98DF-417D-99FD-C21F75D97A18}" type="presParOf" srcId="{0D83082F-8786-4A83-9579-3C7D4B4AD7CB}" destId="{E514833B-E567-4325-A4D5-32C541A2B0C8}" srcOrd="0" destOrd="0" presId="urn:microsoft.com/office/officeart/2005/8/layout/lProcess2"/>
    <dgm:cxn modelId="{35BAAA67-E847-4742-8241-1E9E8F176735}" type="presParOf" srcId="{E514833B-E567-4325-A4D5-32C541A2B0C8}" destId="{D65A46EA-290C-4EFE-A0B4-417AB858E821}" srcOrd="0" destOrd="0" presId="urn:microsoft.com/office/officeart/2005/8/layout/lProcess2"/>
    <dgm:cxn modelId="{6AAE5C1D-B210-4F5D-B084-B407458F1583}" type="presParOf" srcId="{E514833B-E567-4325-A4D5-32C541A2B0C8}" destId="{146338A5-330C-492C-8A68-703251ABA4D3}" srcOrd="1" destOrd="0" presId="urn:microsoft.com/office/officeart/2005/8/layout/lProcess2"/>
    <dgm:cxn modelId="{9C72E8FD-D68C-4EB9-A876-161D777CE7F0}" type="presParOf" srcId="{E514833B-E567-4325-A4D5-32C541A2B0C8}" destId="{A5BD1224-68F5-493F-BDF1-7EAF6833FF0E}" srcOrd="2" destOrd="0" presId="urn:microsoft.com/office/officeart/2005/8/layout/lProcess2"/>
    <dgm:cxn modelId="{667206FA-5DE3-49F4-BABC-B198123FD8D9}" type="presParOf" srcId="{A5BD1224-68F5-493F-BDF1-7EAF6833FF0E}" destId="{1B7F2AE2-EF2B-49B0-AF5B-5BE737EA4F05}" srcOrd="0" destOrd="0" presId="urn:microsoft.com/office/officeart/2005/8/layout/lProcess2"/>
    <dgm:cxn modelId="{96796D2B-E23F-4737-B3C0-2D33807C5113}" type="presParOf" srcId="{1B7F2AE2-EF2B-49B0-AF5B-5BE737EA4F05}" destId="{4D6C93DB-B300-4DD6-8390-2AEB916BA2EC}" srcOrd="0" destOrd="0" presId="urn:microsoft.com/office/officeart/2005/8/layout/lProcess2"/>
    <dgm:cxn modelId="{64F68E65-369F-4937-AEF4-0717220B6FD2}" type="presParOf" srcId="{0D83082F-8786-4A83-9579-3C7D4B4AD7CB}" destId="{59436862-1D06-469C-884E-3151842C5E7C}" srcOrd="1" destOrd="0" presId="urn:microsoft.com/office/officeart/2005/8/layout/lProcess2"/>
    <dgm:cxn modelId="{94F9BDEF-68F2-4EE6-8991-D5B977F0E951}" type="presParOf" srcId="{0D83082F-8786-4A83-9579-3C7D4B4AD7CB}" destId="{99677489-396F-4002-8CA7-50BAAE71FBEF}" srcOrd="2" destOrd="0" presId="urn:microsoft.com/office/officeart/2005/8/layout/lProcess2"/>
    <dgm:cxn modelId="{2B52FF34-FEA0-4220-8858-08F29A629BFA}" type="presParOf" srcId="{99677489-396F-4002-8CA7-50BAAE71FBEF}" destId="{8276A190-F19B-49DB-ACB5-5598AC121E49}" srcOrd="0" destOrd="0" presId="urn:microsoft.com/office/officeart/2005/8/layout/lProcess2"/>
    <dgm:cxn modelId="{940510EC-DB04-4B7B-A2D1-05C78E73A5E7}" type="presParOf" srcId="{99677489-396F-4002-8CA7-50BAAE71FBEF}" destId="{4E3BA16B-3733-42B5-A3B9-CCDB424E0299}" srcOrd="1" destOrd="0" presId="urn:microsoft.com/office/officeart/2005/8/layout/lProcess2"/>
    <dgm:cxn modelId="{1EA27EB0-EFEE-41E6-85F4-05F30E5873FA}" type="presParOf" srcId="{99677489-396F-4002-8CA7-50BAAE71FBEF}" destId="{55B096DF-0DD4-4FEC-9841-4CB8F044EE8A}" srcOrd="2" destOrd="0" presId="urn:microsoft.com/office/officeart/2005/8/layout/lProcess2"/>
    <dgm:cxn modelId="{53DFF504-4630-480B-8C42-B3680737E2EB}" type="presParOf" srcId="{55B096DF-0DD4-4FEC-9841-4CB8F044EE8A}" destId="{B1AC5DDB-6E4E-4C80-8E75-DA4501765F65}" srcOrd="0" destOrd="0" presId="urn:microsoft.com/office/officeart/2005/8/layout/lProcess2"/>
    <dgm:cxn modelId="{177B6CF7-E1D2-4505-873F-4FB8C5DEC096}" type="presParOf" srcId="{B1AC5DDB-6E4E-4C80-8E75-DA4501765F65}" destId="{B1CCEEF1-53D4-4AC5-AD48-6B2CA7549A1D}" srcOrd="0" destOrd="0" presId="urn:microsoft.com/office/officeart/2005/8/layout/lProcess2"/>
    <dgm:cxn modelId="{ED2332BE-76C3-4886-B7C8-D83E49E9E374}" type="presParOf" srcId="{0D83082F-8786-4A83-9579-3C7D4B4AD7CB}" destId="{465A75CC-C800-41EC-8E04-43C8EE367F7B}" srcOrd="3" destOrd="0" presId="urn:microsoft.com/office/officeart/2005/8/layout/lProcess2"/>
    <dgm:cxn modelId="{7DCDA1C7-D676-4C3E-9DEF-6E5603A5D0EE}" type="presParOf" srcId="{0D83082F-8786-4A83-9579-3C7D4B4AD7CB}" destId="{A9C2DCD4-2AE1-43B1-977C-3E9C22E6B863}" srcOrd="4" destOrd="0" presId="urn:microsoft.com/office/officeart/2005/8/layout/lProcess2"/>
    <dgm:cxn modelId="{B9226C14-5C62-436D-A366-40CBD4FED3A9}" type="presParOf" srcId="{A9C2DCD4-2AE1-43B1-977C-3E9C22E6B863}" destId="{CA35CEE3-3BE6-44B9-805B-E3B4B64032A9}" srcOrd="0" destOrd="0" presId="urn:microsoft.com/office/officeart/2005/8/layout/lProcess2"/>
    <dgm:cxn modelId="{B74A1E52-DD3A-4635-AAA1-13EEDAFC13C7}" type="presParOf" srcId="{A9C2DCD4-2AE1-43B1-977C-3E9C22E6B863}" destId="{7F871F63-13E5-43FE-9F5E-D9731CE02A44}" srcOrd="1" destOrd="0" presId="urn:microsoft.com/office/officeart/2005/8/layout/lProcess2"/>
    <dgm:cxn modelId="{8FC8B1F0-A0F6-4DE5-837B-C51A63F0D92A}" type="presParOf" srcId="{A9C2DCD4-2AE1-43B1-977C-3E9C22E6B863}" destId="{F6BCD68C-62C0-457D-9B23-6FCE3FEFFBAE}" srcOrd="2" destOrd="0" presId="urn:microsoft.com/office/officeart/2005/8/layout/lProcess2"/>
    <dgm:cxn modelId="{080C88A7-1045-4CF8-B95A-E017DFA99F96}" type="presParOf" srcId="{F6BCD68C-62C0-457D-9B23-6FCE3FEFFBAE}" destId="{E9060221-FBF3-4855-9E4E-91A8741A4373}" srcOrd="0" destOrd="0" presId="urn:microsoft.com/office/officeart/2005/8/layout/lProcess2"/>
    <dgm:cxn modelId="{2D9E96C7-7B57-4E02-A03C-0122C88D92BE}" type="presParOf" srcId="{E9060221-FBF3-4855-9E4E-91A8741A4373}" destId="{D116AE6F-93B9-4ED1-9D95-365AEBFF2FA9}" srcOrd="0" destOrd="0" presId="urn:microsoft.com/office/officeart/2005/8/layout/lProcess2"/>
    <dgm:cxn modelId="{B6B77CE1-5E86-4D25-8A1F-3010CCD751F5}" type="presParOf" srcId="{0D83082F-8786-4A83-9579-3C7D4B4AD7CB}" destId="{A70C3596-1D07-4E4F-89AD-9F00E4A1AE51}" srcOrd="5" destOrd="0" presId="urn:microsoft.com/office/officeart/2005/8/layout/lProcess2"/>
    <dgm:cxn modelId="{C10576B4-F8A3-4597-943A-09AA0BA26E94}" type="presParOf" srcId="{0D83082F-8786-4A83-9579-3C7D4B4AD7CB}" destId="{EDE8C8FC-076F-4B16-8676-DCA098C8F21E}" srcOrd="6" destOrd="0" presId="urn:microsoft.com/office/officeart/2005/8/layout/lProcess2"/>
    <dgm:cxn modelId="{0D260855-0AB7-4697-9636-8EDAE562E150}" type="presParOf" srcId="{EDE8C8FC-076F-4B16-8676-DCA098C8F21E}" destId="{EDD0C41A-E33B-4323-8D78-BBD0687055CC}" srcOrd="0" destOrd="0" presId="urn:microsoft.com/office/officeart/2005/8/layout/lProcess2"/>
    <dgm:cxn modelId="{FF5B863C-1560-4000-848A-C78001A073ED}" type="presParOf" srcId="{EDE8C8FC-076F-4B16-8676-DCA098C8F21E}" destId="{C0605D9B-14E3-48E4-AF4C-673D46BBEA29}" srcOrd="1" destOrd="0" presId="urn:microsoft.com/office/officeart/2005/8/layout/lProcess2"/>
    <dgm:cxn modelId="{0980DD15-E494-463B-8C3F-05A498D5EC17}" type="presParOf" srcId="{EDE8C8FC-076F-4B16-8676-DCA098C8F21E}" destId="{70B0DDDF-3C8C-45D6-8F1C-2E2586B561DC}" srcOrd="2" destOrd="0" presId="urn:microsoft.com/office/officeart/2005/8/layout/lProcess2"/>
    <dgm:cxn modelId="{C495D120-8F07-43E9-B016-5F1A17C90C71}" type="presParOf" srcId="{70B0DDDF-3C8C-45D6-8F1C-2E2586B561DC}" destId="{2AA2A8EC-4764-45F6-BCCA-F0624C1BAA55}" srcOrd="0" destOrd="0" presId="urn:microsoft.com/office/officeart/2005/8/layout/lProcess2"/>
    <dgm:cxn modelId="{F48B6BF8-5738-43A3-934B-54E9BEAB3D28}" type="presParOf" srcId="{2AA2A8EC-4764-45F6-BCCA-F0624C1BAA55}" destId="{9EA19682-75E6-4845-80A3-46FD40C42DBB}" srcOrd="0" destOrd="0" presId="urn:microsoft.com/office/officeart/2005/8/layout/lProcess2"/>
    <dgm:cxn modelId="{0F0D41CC-FF15-4782-81A4-838DBD134C21}" type="presParOf" srcId="{0D83082F-8786-4A83-9579-3C7D4B4AD7CB}" destId="{4175CD89-C5DB-456A-AEBB-DF9C016BC5D2}" srcOrd="7" destOrd="0" presId="urn:microsoft.com/office/officeart/2005/8/layout/lProcess2"/>
    <dgm:cxn modelId="{CFDC4B42-5620-46A2-8BE0-52D67FE76371}" type="presParOf" srcId="{0D83082F-8786-4A83-9579-3C7D4B4AD7CB}" destId="{4283E2A0-E03A-4158-BA25-F54F4322500C}" srcOrd="8" destOrd="0" presId="urn:microsoft.com/office/officeart/2005/8/layout/lProcess2"/>
    <dgm:cxn modelId="{B22F1AD7-A729-444D-8F80-6E5D8257112E}" type="presParOf" srcId="{4283E2A0-E03A-4158-BA25-F54F4322500C}" destId="{8415433A-2071-4448-B42F-4F4538A72059}" srcOrd="0" destOrd="0" presId="urn:microsoft.com/office/officeart/2005/8/layout/lProcess2"/>
    <dgm:cxn modelId="{D9B5EC6D-8625-48A9-BBE8-D3D9FDA1A33E}" type="presParOf" srcId="{4283E2A0-E03A-4158-BA25-F54F4322500C}" destId="{B3879F86-8073-4E09-92E6-F8F5F39A1C93}" srcOrd="1" destOrd="0" presId="urn:microsoft.com/office/officeart/2005/8/layout/lProcess2"/>
    <dgm:cxn modelId="{CAD6A559-4CAF-4B11-B8C5-B326D94D6046}" type="presParOf" srcId="{4283E2A0-E03A-4158-BA25-F54F4322500C}" destId="{76FD56E8-35FC-450A-AF45-2C456940297B}" srcOrd="2" destOrd="0" presId="urn:microsoft.com/office/officeart/2005/8/layout/lProcess2"/>
    <dgm:cxn modelId="{6CDBE99C-5AFE-4444-B662-9EEF0346EEB0}" type="presParOf" srcId="{76FD56E8-35FC-450A-AF45-2C456940297B}" destId="{D9A5B456-648B-47DE-8BCF-9BE0116DF29B}" srcOrd="0" destOrd="0" presId="urn:microsoft.com/office/officeart/2005/8/layout/lProcess2"/>
    <dgm:cxn modelId="{D68DB454-620A-4D09-AC5C-2C2F916FE654}" type="presParOf" srcId="{D9A5B456-648B-47DE-8BCF-9BE0116DF29B}" destId="{AE0A9CD2-9011-4CE1-87BB-83D139B1B4E1}" srcOrd="0" destOrd="0" presId="urn:microsoft.com/office/officeart/2005/8/layout/lProcess2"/>
    <dgm:cxn modelId="{D5D8187C-35FE-4666-BA98-F46BBBB37D50}" type="presParOf" srcId="{0D83082F-8786-4A83-9579-3C7D4B4AD7CB}" destId="{AE361230-701D-4412-98A9-5E10D4B43EDC}" srcOrd="9" destOrd="0" presId="urn:microsoft.com/office/officeart/2005/8/layout/lProcess2"/>
    <dgm:cxn modelId="{47AF3546-D26D-4DEE-909E-9BB1E5026D47}" type="presParOf" srcId="{0D83082F-8786-4A83-9579-3C7D4B4AD7CB}" destId="{024BF21F-64E4-4E75-B621-F95FE8E3DD08}" srcOrd="10" destOrd="0" presId="urn:microsoft.com/office/officeart/2005/8/layout/lProcess2"/>
    <dgm:cxn modelId="{0CBE8ED1-1390-4A4D-9610-BCC3E78FBDCF}" type="presParOf" srcId="{024BF21F-64E4-4E75-B621-F95FE8E3DD08}" destId="{7AA081A7-DF3E-4304-A1D5-22C3A92243FE}" srcOrd="0" destOrd="0" presId="urn:microsoft.com/office/officeart/2005/8/layout/lProcess2"/>
    <dgm:cxn modelId="{BE1E7152-71B6-4A4A-AC22-7C15C737D65B}" type="presParOf" srcId="{024BF21F-64E4-4E75-B621-F95FE8E3DD08}" destId="{27E8C3E1-9E08-4AD2-881B-0FA980B3FC0A}" srcOrd="1" destOrd="0" presId="urn:microsoft.com/office/officeart/2005/8/layout/lProcess2"/>
    <dgm:cxn modelId="{C539B060-4ED8-4F2D-84B6-87523062DD29}" type="presParOf" srcId="{024BF21F-64E4-4E75-B621-F95FE8E3DD08}" destId="{F9FA8E76-C8C0-4035-BF9D-1FB0C46F20E2}" srcOrd="2" destOrd="0" presId="urn:microsoft.com/office/officeart/2005/8/layout/lProcess2"/>
    <dgm:cxn modelId="{5AC203FB-B40B-4648-B82D-DE0C2BAC5D37}" type="presParOf" srcId="{F9FA8E76-C8C0-4035-BF9D-1FB0C46F20E2}" destId="{AA933FBC-E8D8-495F-A95B-43D4DB46B6C0}" srcOrd="0" destOrd="0" presId="urn:microsoft.com/office/officeart/2005/8/layout/lProcess2"/>
    <dgm:cxn modelId="{EB8FE670-A784-485F-B244-D95311F0BDBB}" type="presParOf" srcId="{AA933FBC-E8D8-495F-A95B-43D4DB46B6C0}" destId="{74DA611B-A5FE-4F0D-B927-5735738D785A}" srcOrd="0" destOrd="0" presId="urn:microsoft.com/office/officeart/2005/8/layout/lProcess2"/>
    <dgm:cxn modelId="{7BD1089D-C4F0-425A-A79D-1D665C1352C6}" type="presParOf" srcId="{0D83082F-8786-4A83-9579-3C7D4B4AD7CB}" destId="{94F26561-4B4D-4068-A308-C22041890D35}" srcOrd="11" destOrd="0" presId="urn:microsoft.com/office/officeart/2005/8/layout/lProcess2"/>
    <dgm:cxn modelId="{944F4021-DA52-45DA-9DB1-21962EB5D22C}" type="presParOf" srcId="{0D83082F-8786-4A83-9579-3C7D4B4AD7CB}" destId="{F5EC84E7-4579-49A4-94D3-57119195CD6D}" srcOrd="12" destOrd="0" presId="urn:microsoft.com/office/officeart/2005/8/layout/lProcess2"/>
    <dgm:cxn modelId="{786EE14D-A68F-452D-84F6-AC9C24002F02}" type="presParOf" srcId="{F5EC84E7-4579-49A4-94D3-57119195CD6D}" destId="{92BF22ED-E02C-4552-BB9B-096618509607}" srcOrd="0" destOrd="0" presId="urn:microsoft.com/office/officeart/2005/8/layout/lProcess2"/>
    <dgm:cxn modelId="{27E37003-AE84-4BDC-9DE5-2A03FE3E409A}" type="presParOf" srcId="{F5EC84E7-4579-49A4-94D3-57119195CD6D}" destId="{5DDB5985-6141-4912-9672-67CA24703D8A}" srcOrd="1" destOrd="0" presId="urn:microsoft.com/office/officeart/2005/8/layout/lProcess2"/>
    <dgm:cxn modelId="{74967B06-526D-4143-8FC6-9E9EBAD97E58}" type="presParOf" srcId="{F5EC84E7-4579-49A4-94D3-57119195CD6D}" destId="{ADC0D135-70F4-414F-893A-E92C00CBDF42}" srcOrd="2" destOrd="0" presId="urn:microsoft.com/office/officeart/2005/8/layout/lProcess2"/>
    <dgm:cxn modelId="{FEC72538-DA1D-4EB5-8A4D-200771F40CCC}" type="presParOf" srcId="{ADC0D135-70F4-414F-893A-E92C00CBDF42}" destId="{1ABA756B-08DC-4FDC-93A0-4D5B017DE572}" srcOrd="0" destOrd="0" presId="urn:microsoft.com/office/officeart/2005/8/layout/lProcess2"/>
    <dgm:cxn modelId="{CFD27115-6C01-493B-9B06-EEDD7370EA8B}" type="presParOf" srcId="{1ABA756B-08DC-4FDC-93A0-4D5B017DE572}" destId="{D10BA326-21B1-44EF-B785-681796BAC80A}" srcOrd="0"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5A46EA-290C-4EFE-A0B4-417AB858E821}">
      <dsp:nvSpPr>
        <dsp:cNvPr id="0" name=""/>
        <dsp:cNvSpPr/>
      </dsp:nvSpPr>
      <dsp:spPr>
        <a:xfrm>
          <a:off x="0" y="0"/>
          <a:ext cx="1559102" cy="37499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Active Monday</a:t>
          </a:r>
        </a:p>
      </dsp:txBody>
      <dsp:txXfrm>
        <a:off x="0" y="0"/>
        <a:ext cx="1559102" cy="1124990"/>
      </dsp:txXfrm>
    </dsp:sp>
    <dsp:sp modelId="{4D6C93DB-B300-4DD6-8390-2AEB916BA2EC}">
      <dsp:nvSpPr>
        <dsp:cNvPr id="0" name=""/>
        <dsp:cNvSpPr/>
      </dsp:nvSpPr>
      <dsp:spPr>
        <a:xfrm>
          <a:off x="69799" y="907706"/>
          <a:ext cx="1423884" cy="243677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15240" rIns="20320" bIns="15240" numCol="1" spcCol="1270" anchor="ctr" anchorCtr="0">
          <a:noAutofit/>
        </a:bodyPr>
        <a:lstStyle/>
        <a:p>
          <a:pPr marL="0" lvl="0" indent="0" algn="ctr" defTabSz="355600">
            <a:lnSpc>
              <a:spcPct val="90000"/>
            </a:lnSpc>
            <a:spcBef>
              <a:spcPct val="0"/>
            </a:spcBef>
            <a:spcAft>
              <a:spcPct val="35000"/>
            </a:spcAft>
            <a:buNone/>
          </a:pPr>
          <a:r>
            <a:rPr lang="en-GB" sz="800" kern="1200" dirty="0" err="1"/>
            <a:t>Keepy-uppy</a:t>
          </a:r>
          <a:r>
            <a:rPr lang="en-GB" sz="800" kern="1200" dirty="0"/>
            <a:t> challenge- you will need an object to keep up- a ball, a balloon, scrunched up piece of paper to create a ball shaped object, a pair of socks. Be creative anything that you can use. </a:t>
          </a:r>
        </a:p>
        <a:p>
          <a:pPr marL="0" lvl="0" indent="0" algn="ctr" defTabSz="355600">
            <a:lnSpc>
              <a:spcPct val="90000"/>
            </a:lnSpc>
            <a:spcBef>
              <a:spcPct val="0"/>
            </a:spcBef>
            <a:spcAft>
              <a:spcPct val="35000"/>
            </a:spcAft>
            <a:buNone/>
          </a:pPr>
          <a:endParaRPr lang="en-GB" sz="800" kern="1200" dirty="0"/>
        </a:p>
        <a:p>
          <a:pPr marL="0" lvl="0" indent="0" algn="ctr" defTabSz="355600">
            <a:lnSpc>
              <a:spcPct val="90000"/>
            </a:lnSpc>
            <a:spcBef>
              <a:spcPct val="0"/>
            </a:spcBef>
            <a:spcAft>
              <a:spcPct val="35000"/>
            </a:spcAft>
            <a:buNone/>
          </a:pPr>
          <a:r>
            <a:rPr lang="en-GB" sz="800" kern="1200" dirty="0"/>
            <a:t>You can use an y part of your body to keep the ball from touching the floor. See how many touches you can make before the ball touches the floor. Try to beat your score each day. </a:t>
          </a:r>
        </a:p>
        <a:p>
          <a:pPr marL="0" lvl="0" indent="0" algn="ctr" defTabSz="355600">
            <a:lnSpc>
              <a:spcPct val="90000"/>
            </a:lnSpc>
            <a:spcBef>
              <a:spcPct val="0"/>
            </a:spcBef>
            <a:spcAft>
              <a:spcPct val="35000"/>
            </a:spcAft>
            <a:buNone/>
          </a:pPr>
          <a:r>
            <a:rPr lang="en-GB" sz="800" kern="1200" dirty="0"/>
            <a:t>How many can you do in 60 seconds? </a:t>
          </a:r>
        </a:p>
      </dsp:txBody>
      <dsp:txXfrm>
        <a:off x="111503" y="949410"/>
        <a:ext cx="1340476" cy="2353362"/>
      </dsp:txXfrm>
    </dsp:sp>
    <dsp:sp modelId="{8276A190-F19B-49DB-ACB5-5598AC121E49}">
      <dsp:nvSpPr>
        <dsp:cNvPr id="0" name=""/>
        <dsp:cNvSpPr/>
      </dsp:nvSpPr>
      <dsp:spPr>
        <a:xfrm>
          <a:off x="1678226" y="0"/>
          <a:ext cx="1559102" cy="37499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Tails Tuesday</a:t>
          </a:r>
        </a:p>
      </dsp:txBody>
      <dsp:txXfrm>
        <a:off x="1678226" y="0"/>
        <a:ext cx="1559102" cy="1124990"/>
      </dsp:txXfrm>
    </dsp:sp>
    <dsp:sp modelId="{B1CCEEF1-53D4-4AC5-AD48-6B2CA7549A1D}">
      <dsp:nvSpPr>
        <dsp:cNvPr id="0" name=""/>
        <dsp:cNvSpPr/>
      </dsp:nvSpPr>
      <dsp:spPr>
        <a:xfrm>
          <a:off x="1800659" y="892306"/>
          <a:ext cx="1321171" cy="243476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3335" rIns="17780" bIns="13335" numCol="1" spcCol="1270" anchor="ctr" anchorCtr="0">
          <a:noAutofit/>
        </a:bodyPr>
        <a:lstStyle/>
        <a:p>
          <a:pPr marL="0" lvl="0" indent="0" algn="ctr" defTabSz="488950">
            <a:lnSpc>
              <a:spcPct val="90000"/>
            </a:lnSpc>
            <a:spcBef>
              <a:spcPct val="0"/>
            </a:spcBef>
            <a:spcAft>
              <a:spcPct val="35000"/>
            </a:spcAft>
            <a:buNone/>
          </a:pPr>
          <a:r>
            <a:rPr lang="en-GB" sz="700" kern="1200" dirty="0"/>
            <a:t>You will need a partner and a pair of socks per player. </a:t>
          </a:r>
        </a:p>
        <a:p>
          <a:pPr marL="0" lvl="0" indent="0" algn="ctr" defTabSz="488950">
            <a:lnSpc>
              <a:spcPct val="90000"/>
            </a:lnSpc>
            <a:spcBef>
              <a:spcPct val="0"/>
            </a:spcBef>
            <a:spcAft>
              <a:spcPct val="35000"/>
            </a:spcAft>
            <a:buNone/>
          </a:pPr>
          <a:endParaRPr lang="en-GB" sz="700" kern="1200" dirty="0"/>
        </a:p>
        <a:p>
          <a:pPr marL="0" lvl="0" indent="0" algn="ctr" defTabSz="488950">
            <a:lnSpc>
              <a:spcPct val="90000"/>
            </a:lnSpc>
            <a:spcBef>
              <a:spcPct val="0"/>
            </a:spcBef>
            <a:spcAft>
              <a:spcPct val="35000"/>
            </a:spcAft>
            <a:buNone/>
          </a:pPr>
          <a:r>
            <a:rPr lang="en-GB" sz="700" kern="1200" dirty="0"/>
            <a:t>How to play:</a:t>
          </a:r>
        </a:p>
        <a:p>
          <a:pPr marL="0" lvl="0" indent="0" algn="ctr" defTabSz="488950">
            <a:lnSpc>
              <a:spcPct val="90000"/>
            </a:lnSpc>
            <a:spcBef>
              <a:spcPct val="0"/>
            </a:spcBef>
            <a:spcAft>
              <a:spcPct val="35000"/>
            </a:spcAft>
            <a:buNone/>
          </a:pPr>
          <a:r>
            <a:rPr lang="en-GB" sz="700" kern="1200" dirty="0"/>
            <a:t>Each player tucks the socks into the back of their trousers to make two tails.</a:t>
          </a:r>
        </a:p>
        <a:p>
          <a:pPr marL="0" lvl="0" indent="0" algn="ctr" defTabSz="488950">
            <a:lnSpc>
              <a:spcPct val="90000"/>
            </a:lnSpc>
            <a:spcBef>
              <a:spcPct val="0"/>
            </a:spcBef>
            <a:spcAft>
              <a:spcPct val="35000"/>
            </a:spcAft>
            <a:buNone/>
          </a:pPr>
          <a:r>
            <a:rPr lang="en-GB" sz="700" kern="1200" dirty="0"/>
            <a:t>Players face each other and try to take a sock from their opponent. </a:t>
          </a:r>
        </a:p>
        <a:p>
          <a:pPr marL="0" lvl="0" indent="0" algn="ctr" defTabSz="488950">
            <a:lnSpc>
              <a:spcPct val="90000"/>
            </a:lnSpc>
            <a:spcBef>
              <a:spcPct val="0"/>
            </a:spcBef>
            <a:spcAft>
              <a:spcPct val="35000"/>
            </a:spcAft>
            <a:buNone/>
          </a:pPr>
          <a:r>
            <a:rPr lang="en-GB" sz="700" kern="1200" dirty="0"/>
            <a:t>When successful shout ‘TAG’. Play stops whilst the tagger places the additional sock into their trousers. </a:t>
          </a:r>
        </a:p>
        <a:p>
          <a:pPr marL="0" lvl="0" indent="0" algn="ctr" defTabSz="488950">
            <a:lnSpc>
              <a:spcPct val="90000"/>
            </a:lnSpc>
            <a:spcBef>
              <a:spcPct val="0"/>
            </a:spcBef>
            <a:spcAft>
              <a:spcPct val="35000"/>
            </a:spcAft>
            <a:buNone/>
          </a:pPr>
          <a:r>
            <a:rPr lang="en-GB" sz="700" kern="1200" dirty="0"/>
            <a:t>The winner for each round is the person who gets all four socks,. They get one point for winning the round.</a:t>
          </a:r>
        </a:p>
        <a:p>
          <a:pPr marL="0" lvl="0" indent="0" algn="ctr" defTabSz="488950">
            <a:lnSpc>
              <a:spcPct val="90000"/>
            </a:lnSpc>
            <a:spcBef>
              <a:spcPct val="0"/>
            </a:spcBef>
            <a:spcAft>
              <a:spcPct val="35000"/>
            </a:spcAft>
            <a:buNone/>
          </a:pPr>
          <a:r>
            <a:rPr lang="en-GB" sz="700" kern="1200" dirty="0"/>
            <a:t>Who is the first to 5 points? </a:t>
          </a:r>
        </a:p>
      </dsp:txBody>
      <dsp:txXfrm>
        <a:off x="1839355" y="931002"/>
        <a:ext cx="1243779" cy="2357372"/>
      </dsp:txXfrm>
    </dsp:sp>
    <dsp:sp modelId="{CA35CEE3-3BE6-44B9-805B-E3B4B64032A9}">
      <dsp:nvSpPr>
        <dsp:cNvPr id="0" name=""/>
        <dsp:cNvSpPr/>
      </dsp:nvSpPr>
      <dsp:spPr>
        <a:xfrm>
          <a:off x="3354261" y="0"/>
          <a:ext cx="1831556" cy="37499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Workout Wednesday</a:t>
          </a:r>
        </a:p>
      </dsp:txBody>
      <dsp:txXfrm>
        <a:off x="3354261" y="0"/>
        <a:ext cx="1831556" cy="1124990"/>
      </dsp:txXfrm>
    </dsp:sp>
    <dsp:sp modelId="{D116AE6F-93B9-4ED1-9D95-365AEBFF2FA9}">
      <dsp:nvSpPr>
        <dsp:cNvPr id="0" name=""/>
        <dsp:cNvSpPr/>
      </dsp:nvSpPr>
      <dsp:spPr>
        <a:xfrm>
          <a:off x="3465343" y="921047"/>
          <a:ext cx="1623662" cy="243499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940" tIns="20955" rIns="27940" bIns="20955" numCol="1" spcCol="1270" anchor="ctr" anchorCtr="0">
          <a:noAutofit/>
        </a:bodyPr>
        <a:lstStyle/>
        <a:p>
          <a:pPr marL="0" lvl="0" indent="0" algn="ctr" defTabSz="488950">
            <a:lnSpc>
              <a:spcPct val="90000"/>
            </a:lnSpc>
            <a:spcBef>
              <a:spcPct val="0"/>
            </a:spcBef>
            <a:spcAft>
              <a:spcPct val="35000"/>
            </a:spcAft>
            <a:buNone/>
          </a:pPr>
          <a:r>
            <a:rPr lang="en-GB" sz="1100" kern="1200" dirty="0"/>
            <a:t>3 minute challenge: </a:t>
          </a:r>
        </a:p>
        <a:p>
          <a:pPr marL="0" lvl="0" indent="0" algn="ctr" defTabSz="488950">
            <a:lnSpc>
              <a:spcPct val="90000"/>
            </a:lnSpc>
            <a:spcBef>
              <a:spcPct val="0"/>
            </a:spcBef>
            <a:spcAft>
              <a:spcPct val="35000"/>
            </a:spcAft>
            <a:buNone/>
          </a:pPr>
          <a:r>
            <a:rPr lang="en-GB" sz="1100" kern="1200" dirty="0"/>
            <a:t>You have 3 minutes- how many times can you complete this circuit:</a:t>
          </a:r>
        </a:p>
        <a:p>
          <a:pPr marL="0" lvl="0" indent="0" algn="ctr" defTabSz="488950">
            <a:lnSpc>
              <a:spcPct val="90000"/>
            </a:lnSpc>
            <a:spcBef>
              <a:spcPct val="0"/>
            </a:spcBef>
            <a:spcAft>
              <a:spcPct val="35000"/>
            </a:spcAft>
            <a:buNone/>
          </a:pPr>
          <a:r>
            <a:rPr lang="en-GB" sz="1100" kern="1200" dirty="0"/>
            <a:t>- 10 x star jumps</a:t>
          </a:r>
        </a:p>
        <a:p>
          <a:pPr marL="0" lvl="0" indent="0" algn="ctr" defTabSz="488950">
            <a:lnSpc>
              <a:spcPct val="90000"/>
            </a:lnSpc>
            <a:spcBef>
              <a:spcPct val="0"/>
            </a:spcBef>
            <a:spcAft>
              <a:spcPct val="35000"/>
            </a:spcAft>
            <a:buNone/>
          </a:pPr>
          <a:r>
            <a:rPr lang="en-GB" sz="1100" kern="1200" dirty="0"/>
            <a:t>- 10 x Burpees</a:t>
          </a:r>
        </a:p>
        <a:p>
          <a:pPr marL="0" lvl="0" indent="0" algn="ctr" defTabSz="488950">
            <a:lnSpc>
              <a:spcPct val="90000"/>
            </a:lnSpc>
            <a:spcBef>
              <a:spcPct val="0"/>
            </a:spcBef>
            <a:spcAft>
              <a:spcPct val="35000"/>
            </a:spcAft>
            <a:buNone/>
          </a:pPr>
          <a:r>
            <a:rPr lang="en-GB" sz="1100" kern="1200" dirty="0"/>
            <a:t>- 10 x Press Ups </a:t>
          </a:r>
        </a:p>
        <a:p>
          <a:pPr marL="0" lvl="0" indent="0" algn="ctr" defTabSz="488950">
            <a:lnSpc>
              <a:spcPct val="90000"/>
            </a:lnSpc>
            <a:spcBef>
              <a:spcPct val="0"/>
            </a:spcBef>
            <a:spcAft>
              <a:spcPct val="35000"/>
            </a:spcAft>
            <a:buNone/>
          </a:pPr>
          <a:r>
            <a:rPr lang="en-GB" sz="1100" kern="1200" dirty="0"/>
            <a:t>- 10 x Squats</a:t>
          </a:r>
        </a:p>
        <a:p>
          <a:pPr marL="0" lvl="0" indent="0" algn="ctr" defTabSz="488950">
            <a:lnSpc>
              <a:spcPct val="90000"/>
            </a:lnSpc>
            <a:spcBef>
              <a:spcPct val="0"/>
            </a:spcBef>
            <a:spcAft>
              <a:spcPct val="35000"/>
            </a:spcAft>
            <a:buNone/>
          </a:pPr>
          <a:r>
            <a:rPr lang="en-GB" sz="1100" kern="1200" dirty="0"/>
            <a:t>How many times did you complete the circuit?</a:t>
          </a:r>
        </a:p>
        <a:p>
          <a:pPr marL="0" lvl="0" indent="0" algn="ctr" defTabSz="488950">
            <a:lnSpc>
              <a:spcPct val="90000"/>
            </a:lnSpc>
            <a:spcBef>
              <a:spcPct val="0"/>
            </a:spcBef>
            <a:spcAft>
              <a:spcPct val="35000"/>
            </a:spcAft>
            <a:buNone/>
          </a:pPr>
          <a:endParaRPr lang="en-GB" kern="1200" dirty="0"/>
        </a:p>
      </dsp:txBody>
      <dsp:txXfrm>
        <a:off x="3512898" y="968602"/>
        <a:ext cx="1528552" cy="2339881"/>
      </dsp:txXfrm>
    </dsp:sp>
    <dsp:sp modelId="{EDD0C41A-E33B-4323-8D78-BBD0687055CC}">
      <dsp:nvSpPr>
        <dsp:cNvPr id="0" name=""/>
        <dsp:cNvSpPr/>
      </dsp:nvSpPr>
      <dsp:spPr>
        <a:xfrm>
          <a:off x="5302750" y="0"/>
          <a:ext cx="1559102" cy="37499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Try it Thursday </a:t>
          </a:r>
        </a:p>
      </dsp:txBody>
      <dsp:txXfrm>
        <a:off x="5302750" y="0"/>
        <a:ext cx="1559102" cy="1124990"/>
      </dsp:txXfrm>
    </dsp:sp>
    <dsp:sp modelId="{9EA19682-75E6-4845-80A3-46FD40C42DBB}">
      <dsp:nvSpPr>
        <dsp:cNvPr id="0" name=""/>
        <dsp:cNvSpPr/>
      </dsp:nvSpPr>
      <dsp:spPr>
        <a:xfrm>
          <a:off x="5313845" y="917493"/>
          <a:ext cx="1498447" cy="24371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19050" rIns="25400" bIns="19050" numCol="1" spcCol="1270" anchor="ctr" anchorCtr="0">
          <a:noAutofit/>
        </a:bodyPr>
        <a:lstStyle/>
        <a:p>
          <a:pPr marL="0" lvl="0" indent="0" algn="ctr" defTabSz="444500">
            <a:lnSpc>
              <a:spcPct val="90000"/>
            </a:lnSpc>
            <a:spcBef>
              <a:spcPct val="0"/>
            </a:spcBef>
            <a:spcAft>
              <a:spcPct val="35000"/>
            </a:spcAft>
            <a:buNone/>
          </a:pPr>
          <a:r>
            <a:rPr lang="en-GB" sz="1000" kern="1200" dirty="0"/>
            <a:t>How many times in 30 seconds can you touch the floor and jump up and try to touch the sky. </a:t>
          </a:r>
        </a:p>
        <a:p>
          <a:pPr marL="0" lvl="0" indent="0" algn="ctr" defTabSz="444500">
            <a:lnSpc>
              <a:spcPct val="90000"/>
            </a:lnSpc>
            <a:spcBef>
              <a:spcPct val="0"/>
            </a:spcBef>
            <a:spcAft>
              <a:spcPct val="35000"/>
            </a:spcAft>
            <a:buNone/>
          </a:pPr>
          <a:endParaRPr lang="en-GB" sz="1000" kern="1200" dirty="0"/>
        </a:p>
        <a:p>
          <a:pPr marL="0" lvl="0" indent="0" algn="ctr" defTabSz="444500">
            <a:lnSpc>
              <a:spcPct val="90000"/>
            </a:lnSpc>
            <a:spcBef>
              <a:spcPct val="0"/>
            </a:spcBef>
            <a:spcAft>
              <a:spcPct val="35000"/>
            </a:spcAft>
            <a:buNone/>
          </a:pPr>
          <a:r>
            <a:rPr lang="en-GB" sz="1000" kern="1200" dirty="0"/>
            <a:t>Can you jump up and perform a star jump?</a:t>
          </a:r>
        </a:p>
        <a:p>
          <a:pPr marL="0" lvl="0" indent="0" algn="ctr" defTabSz="444500">
            <a:lnSpc>
              <a:spcPct val="90000"/>
            </a:lnSpc>
            <a:spcBef>
              <a:spcPct val="0"/>
            </a:spcBef>
            <a:spcAft>
              <a:spcPct val="35000"/>
            </a:spcAft>
            <a:buNone/>
          </a:pPr>
          <a:r>
            <a:rPr lang="en-GB" sz="1000" kern="1200" dirty="0"/>
            <a:t>Can you perform a tuck jump?</a:t>
          </a:r>
        </a:p>
        <a:p>
          <a:pPr marL="0" lvl="0" indent="0" algn="ctr" defTabSz="444500">
            <a:lnSpc>
              <a:spcPct val="90000"/>
            </a:lnSpc>
            <a:spcBef>
              <a:spcPct val="0"/>
            </a:spcBef>
            <a:spcAft>
              <a:spcPct val="35000"/>
            </a:spcAft>
            <a:buNone/>
          </a:pPr>
          <a:endParaRPr lang="en-GB" sz="700" kern="1200" dirty="0"/>
        </a:p>
        <a:p>
          <a:pPr marL="0" lvl="0" indent="0" algn="ctr" defTabSz="444500">
            <a:lnSpc>
              <a:spcPct val="90000"/>
            </a:lnSpc>
            <a:spcBef>
              <a:spcPct val="0"/>
            </a:spcBef>
            <a:spcAft>
              <a:spcPct val="35000"/>
            </a:spcAft>
            <a:buNone/>
          </a:pPr>
          <a:endParaRPr lang="en-GB" sz="700" kern="1200" dirty="0"/>
        </a:p>
        <a:p>
          <a:pPr marL="0" lvl="0" indent="0" algn="ctr" defTabSz="444500">
            <a:lnSpc>
              <a:spcPct val="90000"/>
            </a:lnSpc>
            <a:spcBef>
              <a:spcPct val="0"/>
            </a:spcBef>
            <a:spcAft>
              <a:spcPct val="35000"/>
            </a:spcAft>
            <a:buNone/>
          </a:pPr>
          <a:endParaRPr lang="en-GB" sz="700" kern="1200" dirty="0"/>
        </a:p>
      </dsp:txBody>
      <dsp:txXfrm>
        <a:off x="5357733" y="961381"/>
        <a:ext cx="1410671" cy="2349414"/>
      </dsp:txXfrm>
    </dsp:sp>
    <dsp:sp modelId="{8415433A-2071-4448-B42F-4F4538A72059}">
      <dsp:nvSpPr>
        <dsp:cNvPr id="0" name=""/>
        <dsp:cNvSpPr/>
      </dsp:nvSpPr>
      <dsp:spPr>
        <a:xfrm>
          <a:off x="6978786" y="0"/>
          <a:ext cx="1559102" cy="37499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Fitness Friday</a:t>
          </a:r>
        </a:p>
      </dsp:txBody>
      <dsp:txXfrm>
        <a:off x="6978786" y="0"/>
        <a:ext cx="1559102" cy="1124990"/>
      </dsp:txXfrm>
    </dsp:sp>
    <dsp:sp modelId="{AE0A9CD2-9011-4CE1-87BB-83D139B1B4E1}">
      <dsp:nvSpPr>
        <dsp:cNvPr id="0" name=""/>
        <dsp:cNvSpPr/>
      </dsp:nvSpPr>
      <dsp:spPr>
        <a:xfrm>
          <a:off x="7033878" y="929432"/>
          <a:ext cx="1530041" cy="24374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15240" rIns="20320" bIns="15240" numCol="1" spcCol="1270" anchor="ctr" anchorCtr="0">
          <a:noAutofit/>
        </a:bodyPr>
        <a:lstStyle/>
        <a:p>
          <a:pPr marL="0" lvl="0" indent="0" algn="ctr" defTabSz="355600">
            <a:lnSpc>
              <a:spcPct val="90000"/>
            </a:lnSpc>
            <a:spcBef>
              <a:spcPct val="0"/>
            </a:spcBef>
            <a:spcAft>
              <a:spcPct val="35000"/>
            </a:spcAft>
            <a:buNone/>
          </a:pPr>
          <a:r>
            <a:rPr lang="en-GB" sz="800" kern="1200" dirty="0"/>
            <a:t>Jogging: high knees on the spot,. </a:t>
          </a:r>
        </a:p>
        <a:p>
          <a:pPr marL="0" lvl="0" indent="0" algn="ctr" defTabSz="355600">
            <a:lnSpc>
              <a:spcPct val="90000"/>
            </a:lnSpc>
            <a:spcBef>
              <a:spcPct val="0"/>
            </a:spcBef>
            <a:spcAft>
              <a:spcPct val="35000"/>
            </a:spcAft>
            <a:buNone/>
          </a:pPr>
          <a:r>
            <a:rPr lang="en-GB" sz="800" kern="1200" dirty="0"/>
            <a:t>Single leg balance: stand on 1 leg with arms out to the side hold balance. </a:t>
          </a:r>
        </a:p>
        <a:p>
          <a:pPr marL="0" lvl="0" indent="0" algn="ctr" defTabSz="355600">
            <a:lnSpc>
              <a:spcPct val="90000"/>
            </a:lnSpc>
            <a:spcBef>
              <a:spcPct val="0"/>
            </a:spcBef>
            <a:spcAft>
              <a:spcPct val="35000"/>
            </a:spcAft>
            <a:buNone/>
          </a:pPr>
          <a:r>
            <a:rPr lang="en-GB" sz="800" kern="1200" dirty="0"/>
            <a:t>Star Jumps: jump out with your arms and legs out to make a star shape. Front bridge: hands and feet only on the floor, lift up and hold body keeping back and arms straight. </a:t>
          </a:r>
        </a:p>
        <a:p>
          <a:pPr marL="0" lvl="0" indent="0" algn="ctr" defTabSz="355600">
            <a:lnSpc>
              <a:spcPct val="90000"/>
            </a:lnSpc>
            <a:spcBef>
              <a:spcPct val="0"/>
            </a:spcBef>
            <a:spcAft>
              <a:spcPct val="35000"/>
            </a:spcAft>
            <a:buNone/>
          </a:pPr>
          <a:r>
            <a:rPr lang="en-GB" sz="800" kern="1200" dirty="0"/>
            <a:t>Jumping side to side: </a:t>
          </a:r>
        </a:p>
        <a:p>
          <a:pPr marL="0" lvl="0" indent="0" algn="ctr" defTabSz="355600">
            <a:lnSpc>
              <a:spcPct val="90000"/>
            </a:lnSpc>
            <a:spcBef>
              <a:spcPct val="0"/>
            </a:spcBef>
            <a:spcAft>
              <a:spcPct val="35000"/>
            </a:spcAft>
            <a:buNone/>
          </a:pPr>
          <a:r>
            <a:rPr lang="en-GB" sz="800" kern="1200" dirty="0"/>
            <a:t>Jump in sideways direction keeping feet together. Land with soft feet &amp; bend knees.  </a:t>
          </a:r>
        </a:p>
        <a:p>
          <a:pPr marL="0" lvl="0" indent="0" algn="ctr" defTabSz="355600">
            <a:lnSpc>
              <a:spcPct val="90000"/>
            </a:lnSpc>
            <a:spcBef>
              <a:spcPct val="0"/>
            </a:spcBef>
            <a:spcAft>
              <a:spcPct val="35000"/>
            </a:spcAft>
            <a:buNone/>
          </a:pPr>
          <a:r>
            <a:rPr lang="en-GB" sz="900" kern="1200" dirty="0"/>
            <a:t>Hold and count to 10 for all exercises.  </a:t>
          </a:r>
        </a:p>
      </dsp:txBody>
      <dsp:txXfrm>
        <a:off x="7078691" y="974245"/>
        <a:ext cx="1440415" cy="2347839"/>
      </dsp:txXfrm>
    </dsp:sp>
    <dsp:sp modelId="{7AA081A7-DF3E-4304-A1D5-22C3A92243FE}">
      <dsp:nvSpPr>
        <dsp:cNvPr id="0" name=""/>
        <dsp:cNvSpPr/>
      </dsp:nvSpPr>
      <dsp:spPr>
        <a:xfrm>
          <a:off x="8654821" y="0"/>
          <a:ext cx="1559102" cy="37499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Skip to it Saturday</a:t>
          </a:r>
        </a:p>
      </dsp:txBody>
      <dsp:txXfrm>
        <a:off x="8654821" y="0"/>
        <a:ext cx="1559102" cy="1124990"/>
      </dsp:txXfrm>
    </dsp:sp>
    <dsp:sp modelId="{74DA611B-A5FE-4F0D-B927-5735738D785A}">
      <dsp:nvSpPr>
        <dsp:cNvPr id="0" name=""/>
        <dsp:cNvSpPr/>
      </dsp:nvSpPr>
      <dsp:spPr>
        <a:xfrm>
          <a:off x="8680291" y="884274"/>
          <a:ext cx="1465357" cy="243663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19050" rIns="25400" bIns="19050" numCol="1" spcCol="1270" anchor="ctr" anchorCtr="0">
          <a:noAutofit/>
        </a:bodyPr>
        <a:lstStyle/>
        <a:p>
          <a:pPr marL="0" lvl="0" indent="0" algn="ctr" defTabSz="444500">
            <a:lnSpc>
              <a:spcPct val="90000"/>
            </a:lnSpc>
            <a:spcBef>
              <a:spcPct val="0"/>
            </a:spcBef>
            <a:spcAft>
              <a:spcPct val="35000"/>
            </a:spcAft>
            <a:buNone/>
          </a:pPr>
          <a:r>
            <a:rPr lang="en-GB" sz="1000" kern="1200" dirty="0"/>
            <a:t>Try a skipping challenge set up by @Skip2bfit:</a:t>
          </a:r>
        </a:p>
        <a:p>
          <a:pPr marL="0" lvl="0" indent="0" algn="ctr" defTabSz="444500">
            <a:lnSpc>
              <a:spcPct val="90000"/>
            </a:lnSpc>
            <a:spcBef>
              <a:spcPct val="0"/>
            </a:spcBef>
            <a:spcAft>
              <a:spcPct val="35000"/>
            </a:spcAft>
            <a:buNone/>
          </a:pPr>
          <a:r>
            <a:rPr lang="en-GB" sz="1000" kern="1200" dirty="0"/>
            <a:t>  In 60 seconds how many skips can you do?</a:t>
          </a:r>
        </a:p>
        <a:p>
          <a:pPr marL="0" lvl="0" indent="0" algn="ctr" defTabSz="444500">
            <a:lnSpc>
              <a:spcPct val="90000"/>
            </a:lnSpc>
            <a:spcBef>
              <a:spcPct val="0"/>
            </a:spcBef>
            <a:spcAft>
              <a:spcPct val="35000"/>
            </a:spcAft>
            <a:buNone/>
          </a:pPr>
          <a:r>
            <a:rPr lang="en-GB" sz="1000" kern="1200" dirty="0"/>
            <a:t>Progress to 2 minutes. </a:t>
          </a:r>
        </a:p>
        <a:p>
          <a:pPr marL="0" lvl="0" indent="0" algn="ctr" defTabSz="444500">
            <a:lnSpc>
              <a:spcPct val="90000"/>
            </a:lnSpc>
            <a:spcBef>
              <a:spcPct val="0"/>
            </a:spcBef>
            <a:spcAft>
              <a:spcPct val="35000"/>
            </a:spcAft>
            <a:buNone/>
          </a:pPr>
          <a:endParaRPr lang="en-GB" sz="1000" kern="1200" dirty="0"/>
        </a:p>
        <a:p>
          <a:pPr marL="0" lvl="0" indent="0" algn="ctr" defTabSz="444500">
            <a:lnSpc>
              <a:spcPct val="90000"/>
            </a:lnSpc>
            <a:spcBef>
              <a:spcPct val="0"/>
            </a:spcBef>
            <a:spcAft>
              <a:spcPct val="35000"/>
            </a:spcAft>
            <a:buNone/>
          </a:pPr>
          <a:r>
            <a:rPr lang="en-GB" sz="1000" kern="1200" dirty="0"/>
            <a:t>Equipment: </a:t>
          </a:r>
        </a:p>
        <a:p>
          <a:pPr marL="0" lvl="0" indent="0" algn="ctr" defTabSz="444500">
            <a:lnSpc>
              <a:spcPct val="90000"/>
            </a:lnSpc>
            <a:spcBef>
              <a:spcPct val="0"/>
            </a:spcBef>
            <a:spcAft>
              <a:spcPct val="35000"/>
            </a:spcAft>
            <a:buNone/>
          </a:pPr>
          <a:r>
            <a:rPr lang="en-GB" sz="1000" kern="1200" dirty="0"/>
            <a:t>Skipping rope: Don’t have a skipping rope, try using a dressing gown rope.</a:t>
          </a:r>
        </a:p>
        <a:p>
          <a:pPr marL="0" lvl="0" indent="0" algn="ctr" defTabSz="444500">
            <a:lnSpc>
              <a:spcPct val="90000"/>
            </a:lnSpc>
            <a:spcBef>
              <a:spcPct val="0"/>
            </a:spcBef>
            <a:spcAft>
              <a:spcPct val="35000"/>
            </a:spcAft>
            <a:buNone/>
          </a:pPr>
          <a:endParaRPr lang="en-GB" sz="1000" kern="1200" dirty="0"/>
        </a:p>
      </dsp:txBody>
      <dsp:txXfrm>
        <a:off x="8723210" y="927193"/>
        <a:ext cx="1379519" cy="2350800"/>
      </dsp:txXfrm>
    </dsp:sp>
    <dsp:sp modelId="{92BF22ED-E02C-4552-BB9B-096618509607}">
      <dsp:nvSpPr>
        <dsp:cNvPr id="0" name=""/>
        <dsp:cNvSpPr/>
      </dsp:nvSpPr>
      <dsp:spPr>
        <a:xfrm>
          <a:off x="10330857" y="0"/>
          <a:ext cx="1559102" cy="374996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Sunday socks  </a:t>
          </a:r>
        </a:p>
      </dsp:txBody>
      <dsp:txXfrm>
        <a:off x="10330857" y="0"/>
        <a:ext cx="1559102" cy="1124990"/>
      </dsp:txXfrm>
    </dsp:sp>
    <dsp:sp modelId="{D10BA326-21B1-44EF-B785-681796BAC80A}">
      <dsp:nvSpPr>
        <dsp:cNvPr id="0" name=""/>
        <dsp:cNvSpPr/>
      </dsp:nvSpPr>
      <dsp:spPr>
        <a:xfrm>
          <a:off x="10406105" y="906397"/>
          <a:ext cx="1405537" cy="24374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19050" rIns="25400" bIns="19050" numCol="1" spcCol="1270" anchor="ctr" anchorCtr="0">
          <a:noAutofit/>
        </a:bodyPr>
        <a:lstStyle/>
        <a:p>
          <a:pPr marL="0" lvl="0" indent="0" algn="ctr" defTabSz="444500">
            <a:lnSpc>
              <a:spcPct val="90000"/>
            </a:lnSpc>
            <a:spcBef>
              <a:spcPct val="0"/>
            </a:spcBef>
            <a:spcAft>
              <a:spcPct val="35000"/>
            </a:spcAft>
            <a:buNone/>
          </a:pPr>
          <a:r>
            <a:rPr lang="en-GB" sz="1000" kern="1200" dirty="0"/>
            <a:t>Sock challenges:</a:t>
          </a:r>
        </a:p>
        <a:p>
          <a:pPr marL="0" lvl="0" indent="0" algn="ctr" defTabSz="444500">
            <a:lnSpc>
              <a:spcPct val="90000"/>
            </a:lnSpc>
            <a:spcBef>
              <a:spcPct val="0"/>
            </a:spcBef>
            <a:spcAft>
              <a:spcPct val="35000"/>
            </a:spcAft>
            <a:buNone/>
          </a:pPr>
          <a:r>
            <a:rPr lang="en-GB" sz="1000" kern="1200" dirty="0"/>
            <a:t>How many socks can you pair up and put in the box in 60 seconds?</a:t>
          </a:r>
        </a:p>
        <a:p>
          <a:pPr marL="0" lvl="0" indent="0" algn="ctr" defTabSz="444500">
            <a:lnSpc>
              <a:spcPct val="90000"/>
            </a:lnSpc>
            <a:spcBef>
              <a:spcPct val="0"/>
            </a:spcBef>
            <a:spcAft>
              <a:spcPct val="35000"/>
            </a:spcAft>
            <a:buNone/>
          </a:pPr>
          <a:endParaRPr lang="en-GB" sz="1000" kern="1200" dirty="0"/>
        </a:p>
        <a:p>
          <a:pPr marL="0" lvl="0" indent="0" algn="ctr" defTabSz="444500">
            <a:lnSpc>
              <a:spcPct val="90000"/>
            </a:lnSpc>
            <a:spcBef>
              <a:spcPct val="0"/>
            </a:spcBef>
            <a:spcAft>
              <a:spcPct val="35000"/>
            </a:spcAft>
            <a:buNone/>
          </a:pPr>
          <a:r>
            <a:rPr lang="en-GB" sz="1000" kern="1200" dirty="0"/>
            <a:t>Place unpaired socks 5 steps away for a box. Players run, match up a pair of socks, run back to the start position and aim to throw them into a box. </a:t>
          </a:r>
        </a:p>
        <a:p>
          <a:pPr marL="0" lvl="0" indent="0" algn="ctr" defTabSz="444500">
            <a:lnSpc>
              <a:spcPct val="90000"/>
            </a:lnSpc>
            <a:spcBef>
              <a:spcPct val="0"/>
            </a:spcBef>
            <a:spcAft>
              <a:spcPct val="35000"/>
            </a:spcAft>
            <a:buNone/>
          </a:pPr>
          <a:r>
            <a:rPr lang="en-GB" sz="1000" kern="1200" dirty="0"/>
            <a:t>Equipment: socks and a box, </a:t>
          </a:r>
        </a:p>
      </dsp:txBody>
      <dsp:txXfrm>
        <a:off x="10447272" y="947564"/>
        <a:ext cx="1323203" cy="2355145"/>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EB225-6F59-4F79-90FA-C4A1538C3FA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B66DA00-9E3D-46AC-AABF-B8ABD4753E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D062AB-80A8-4A86-9B22-F2F9E97C7B6F}"/>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5" name="Footer Placeholder 4">
            <a:extLst>
              <a:ext uri="{FF2B5EF4-FFF2-40B4-BE49-F238E27FC236}">
                <a16:creationId xmlns:a16="http://schemas.microsoft.com/office/drawing/2014/main" id="{017A1DBB-0AAE-4AD5-8473-4E070183B4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863411-6CD5-4EDB-B4FB-A36F0728E0B6}"/>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2919353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F13AD-A925-4A33-8750-41009A276E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DF0A6B-3804-45B6-AF8A-2078C07B2AE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60A40C-844B-4190-967D-120BA4EA55B2}"/>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5" name="Footer Placeholder 4">
            <a:extLst>
              <a:ext uri="{FF2B5EF4-FFF2-40B4-BE49-F238E27FC236}">
                <a16:creationId xmlns:a16="http://schemas.microsoft.com/office/drawing/2014/main" id="{669960C2-9D2F-41A4-8791-7E1BBB498E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51FF81-D1BD-42F2-8BAA-691060170F00}"/>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649724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34AC2-2D2B-4930-BDAA-BDC99798AD5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B028696-7B4D-45EB-B953-95C4F5F732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84360D-9956-42B4-A4F2-19F150B59C8E}"/>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5" name="Footer Placeholder 4">
            <a:extLst>
              <a:ext uri="{FF2B5EF4-FFF2-40B4-BE49-F238E27FC236}">
                <a16:creationId xmlns:a16="http://schemas.microsoft.com/office/drawing/2014/main" id="{3E186292-788A-4F73-8ED9-FD3AF15EB9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1FED88-B376-48C3-B94C-04601D58275D}"/>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17700264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1EEBC-7F99-4E87-AD6B-1BD381CBB3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3FE9D21-0511-4661-B116-75118BB7E2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1ED6EE5-84EB-4350-A157-F08ECF49D07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233B20A-B567-4395-84E1-574634DEEB26}"/>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6" name="Footer Placeholder 5">
            <a:extLst>
              <a:ext uri="{FF2B5EF4-FFF2-40B4-BE49-F238E27FC236}">
                <a16:creationId xmlns:a16="http://schemas.microsoft.com/office/drawing/2014/main" id="{8AC50570-9A7C-4646-977C-D53E9E5251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12659D0-3DEF-4BC6-AD35-0309CD5FCA83}"/>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2416234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61958-FE40-4800-9764-AAB66D02C65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703896-FEC6-4EA9-A311-2D0B8B834B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E55F8AB-C48C-430E-8FA0-E4F26CA40EB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6A845C-D7A2-4B4A-A170-97E23572F9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52A831-C6FE-4754-8159-53AE11DB1A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1F4797-A3D3-4588-BD79-035262383F5D}"/>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8" name="Footer Placeholder 7">
            <a:extLst>
              <a:ext uri="{FF2B5EF4-FFF2-40B4-BE49-F238E27FC236}">
                <a16:creationId xmlns:a16="http://schemas.microsoft.com/office/drawing/2014/main" id="{94B0DBB2-B809-40B8-9ED1-9C203E4CA49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7B8DB39-92F6-4D0F-B382-2CAB4B7FB9D5}"/>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4321210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A0DDB3-ADCB-4059-900C-EAC3D2DC71E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0D7948-D95B-42D6-81D2-D500FAF635BF}"/>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4" name="Footer Placeholder 3">
            <a:extLst>
              <a:ext uri="{FF2B5EF4-FFF2-40B4-BE49-F238E27FC236}">
                <a16:creationId xmlns:a16="http://schemas.microsoft.com/office/drawing/2014/main" id="{51B7CCCF-93E9-480C-BC1A-9290405A9F0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75099B0-E888-4E02-A07A-9C275175114F}"/>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1635494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3F3B51B-2FFA-4352-BFC1-3804F843186D}"/>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3" name="Footer Placeholder 2">
            <a:extLst>
              <a:ext uri="{FF2B5EF4-FFF2-40B4-BE49-F238E27FC236}">
                <a16:creationId xmlns:a16="http://schemas.microsoft.com/office/drawing/2014/main" id="{76DD7C14-7C1C-4AA6-B50B-6C219AADB1E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D660D36-9E2E-4A51-B030-9FA0C2021014}"/>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13837474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D549E-27FC-4D7C-A7AD-4D21862127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A2C05C-84D6-4FD8-90C6-0368B40A970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FCDAC2-55CE-430E-AE64-63C6FDD8DA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44C9E3-ED08-49D2-B832-F13376A0F101}"/>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6" name="Footer Placeholder 5">
            <a:extLst>
              <a:ext uri="{FF2B5EF4-FFF2-40B4-BE49-F238E27FC236}">
                <a16:creationId xmlns:a16="http://schemas.microsoft.com/office/drawing/2014/main" id="{D6AF26B3-05C1-47AE-887B-ABC2F87F1A2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90AC1C-3BD8-4BB7-B1CE-AED8B8DC4C95}"/>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724071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50543-A8D7-4C8B-8FAD-1A4A3146FA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522DB7-6709-470E-AAFF-A357725C84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23BA576-35B6-4D36-A26F-1C64EBDA52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9A7941-FD10-4876-8870-6E6F328708D0}"/>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6" name="Footer Placeholder 5">
            <a:extLst>
              <a:ext uri="{FF2B5EF4-FFF2-40B4-BE49-F238E27FC236}">
                <a16:creationId xmlns:a16="http://schemas.microsoft.com/office/drawing/2014/main" id="{B71FB9DF-1A7B-4C35-AD54-CCA3CB2B4F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4D83F-133D-41D3-857D-74BEB032B3AB}"/>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0211260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E1962-A45A-412D-A86B-DC107567A62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597126-9E0F-4A92-89EB-2D21946F7A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A34BDB-93DA-4C6D-8474-C2D0996CF598}"/>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5" name="Footer Placeholder 4">
            <a:extLst>
              <a:ext uri="{FF2B5EF4-FFF2-40B4-BE49-F238E27FC236}">
                <a16:creationId xmlns:a16="http://schemas.microsoft.com/office/drawing/2014/main" id="{141E8D45-F493-4B65-B649-0D7F139479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BC54CA-6B43-469D-AD1D-B6C6BDB8690D}"/>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29803602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136FD98-B529-4224-AABA-7AA4DC9840C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33A937-E8C5-4DC0-B8E3-BAEF2654424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460EE9-89B9-4A09-8C16-7532DF88D258}"/>
              </a:ext>
            </a:extLst>
          </p:cNvPr>
          <p:cNvSpPr>
            <a:spLocks noGrp="1"/>
          </p:cNvSpPr>
          <p:nvPr>
            <p:ph type="dt" sz="half" idx="10"/>
          </p:nvPr>
        </p:nvSpPr>
        <p:spPr/>
        <p:txBody>
          <a:bodyPr/>
          <a:lstStyle/>
          <a:p>
            <a:fld id="{04CD7583-16A3-427A-B93C-92037A069A27}" type="datetimeFigureOut">
              <a:rPr lang="en-GB" smtClean="0"/>
              <a:t>06/04/2020</a:t>
            </a:fld>
            <a:endParaRPr lang="en-GB"/>
          </a:p>
        </p:txBody>
      </p:sp>
      <p:sp>
        <p:nvSpPr>
          <p:cNvPr id="5" name="Footer Placeholder 4">
            <a:extLst>
              <a:ext uri="{FF2B5EF4-FFF2-40B4-BE49-F238E27FC236}">
                <a16:creationId xmlns:a16="http://schemas.microsoft.com/office/drawing/2014/main" id="{524AA409-2FFA-4FFF-9F27-18494FAEDF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B7B7F4-A3EA-459F-8AE4-353DCA485BB7}"/>
              </a:ext>
            </a:extLst>
          </p:cNvPr>
          <p:cNvSpPr>
            <a:spLocks noGrp="1"/>
          </p:cNvSpPr>
          <p:nvPr>
            <p:ph type="sldNum" sz="quarter" idx="12"/>
          </p:nvPr>
        </p:nvSpPr>
        <p:spPr/>
        <p:txBody>
          <a:bodyPr/>
          <a:lstStyle/>
          <a:p>
            <a:fld id="{2CABB32B-3E60-4A8A-839E-E9D6BCAC2004}" type="slidenum">
              <a:rPr lang="en-GB" smtClean="0"/>
              <a:t>‹#›</a:t>
            </a:fld>
            <a:endParaRPr lang="en-GB"/>
          </a:p>
        </p:txBody>
      </p:sp>
    </p:spTree>
    <p:extLst>
      <p:ext uri="{BB962C8B-B14F-4D97-AF65-F5344CB8AC3E}">
        <p14:creationId xmlns:p14="http://schemas.microsoft.com/office/powerpoint/2010/main" val="3225578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48D4FB-D3E8-44A9-A14F-25CCDC9DFC3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FE6B976-8C06-4480-AB31-1759AE4DE5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085A350-A5FB-4F35-9753-67D4F5444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CD7583-16A3-427A-B93C-92037A069A27}" type="datetimeFigureOut">
              <a:rPr lang="en-GB" smtClean="0"/>
              <a:t>06/04/2020</a:t>
            </a:fld>
            <a:endParaRPr lang="en-GB"/>
          </a:p>
        </p:txBody>
      </p:sp>
      <p:sp>
        <p:nvSpPr>
          <p:cNvPr id="5" name="Footer Placeholder 4">
            <a:extLst>
              <a:ext uri="{FF2B5EF4-FFF2-40B4-BE49-F238E27FC236}">
                <a16:creationId xmlns:a16="http://schemas.microsoft.com/office/drawing/2014/main" id="{76DA773B-C6FC-4017-BE0B-7863D53D3D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2A8F052-B8DA-4173-9605-057D2C8C16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ABB32B-3E60-4A8A-839E-E9D6BCAC2004}" type="slidenum">
              <a:rPr lang="en-GB" smtClean="0"/>
              <a:t>‹#›</a:t>
            </a:fld>
            <a:endParaRPr lang="en-GB"/>
          </a:p>
        </p:txBody>
      </p:sp>
    </p:spTree>
    <p:extLst>
      <p:ext uri="{BB962C8B-B14F-4D97-AF65-F5344CB8AC3E}">
        <p14:creationId xmlns:p14="http://schemas.microsoft.com/office/powerpoint/2010/main" val="40768229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jpg"/><Relationship Id="rId3" Type="http://schemas.openxmlformats.org/officeDocument/2006/relationships/diagramLayout" Target="../diagrams/layout1.xml"/><Relationship Id="rId7" Type="http://schemas.openxmlformats.org/officeDocument/2006/relationships/image" Target="../media/image1.jp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FFEE2C8D-AC96-4B7F-BC83-ADBA73D461A7}"/>
              </a:ext>
            </a:extLst>
          </p:cNvPr>
          <p:cNvGraphicFramePr/>
          <p:nvPr>
            <p:extLst>
              <p:ext uri="{D42A27DB-BD31-4B8C-83A1-F6EECF244321}">
                <p14:modId xmlns:p14="http://schemas.microsoft.com/office/powerpoint/2010/main" val="3441522021"/>
              </p:ext>
            </p:extLst>
          </p:nvPr>
        </p:nvGraphicFramePr>
        <p:xfrm>
          <a:off x="90742" y="2906013"/>
          <a:ext cx="11892151" cy="37499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Rounded Corners 6">
            <a:extLst>
              <a:ext uri="{FF2B5EF4-FFF2-40B4-BE49-F238E27FC236}">
                <a16:creationId xmlns:a16="http://schemas.microsoft.com/office/drawing/2014/main" id="{6A1C4BCF-749F-4B95-8D52-0A868FDB6EB8}"/>
              </a:ext>
            </a:extLst>
          </p:cNvPr>
          <p:cNvSpPr/>
          <p:nvPr/>
        </p:nvSpPr>
        <p:spPr>
          <a:xfrm>
            <a:off x="352213" y="1765791"/>
            <a:ext cx="11396764" cy="850606"/>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p>
          <a:p>
            <a:pPr algn="ctr"/>
            <a:r>
              <a:rPr lang="en-GB" sz="1600" dirty="0"/>
              <a:t>It is important to keep up a daily routine that includes physical activity and target the governments recommend 60 active minutes a day of exercise. We have collated a list of 7 days of fitness to keep you inspired and give you some ideas of what you can do at home. </a:t>
            </a:r>
          </a:p>
          <a:p>
            <a:pPr algn="ctr"/>
            <a:endParaRPr lang="en-GB" dirty="0"/>
          </a:p>
        </p:txBody>
      </p:sp>
      <p:pic>
        <p:nvPicPr>
          <p:cNvPr id="9" name="Picture 8" descr="A close up of a sign&#10;&#10;Description automatically generated">
            <a:extLst>
              <a:ext uri="{FF2B5EF4-FFF2-40B4-BE49-F238E27FC236}">
                <a16:creationId xmlns:a16="http://schemas.microsoft.com/office/drawing/2014/main" id="{58B2CB91-A8BF-40DA-AE00-80F1F962B1E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728766" y="117818"/>
            <a:ext cx="1254128" cy="1257272"/>
          </a:xfrm>
          <a:prstGeom prst="rect">
            <a:avLst/>
          </a:prstGeom>
        </p:spPr>
      </p:pic>
      <p:pic>
        <p:nvPicPr>
          <p:cNvPr id="11" name="Picture 10" descr="A picture containing drawing&#10;&#10;Description automatically generated">
            <a:extLst>
              <a:ext uri="{FF2B5EF4-FFF2-40B4-BE49-F238E27FC236}">
                <a16:creationId xmlns:a16="http://schemas.microsoft.com/office/drawing/2014/main" id="{39E553BF-935F-4917-BE8B-1CFFF243292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0476" y="239870"/>
            <a:ext cx="1692805" cy="812753"/>
          </a:xfrm>
          <a:prstGeom prst="rect">
            <a:avLst/>
          </a:prstGeom>
        </p:spPr>
      </p:pic>
      <p:sp>
        <p:nvSpPr>
          <p:cNvPr id="12" name="Rectangle 11">
            <a:extLst>
              <a:ext uri="{FF2B5EF4-FFF2-40B4-BE49-F238E27FC236}">
                <a16:creationId xmlns:a16="http://schemas.microsoft.com/office/drawing/2014/main" id="{20092D01-CCE4-48AD-A3E5-6DF0089E50A2}"/>
              </a:ext>
            </a:extLst>
          </p:cNvPr>
          <p:cNvSpPr/>
          <p:nvPr/>
        </p:nvSpPr>
        <p:spPr>
          <a:xfrm>
            <a:off x="3101398" y="129293"/>
            <a:ext cx="5615882" cy="923330"/>
          </a:xfrm>
          <a:prstGeom prst="rect">
            <a:avLst/>
          </a:prstGeom>
          <a:noFill/>
        </p:spPr>
        <p:txBody>
          <a:bodyPr wrap="square" lIns="91440" tIns="45720" rIns="91440" bIns="45720">
            <a:spAutoFit/>
          </a:bodyPr>
          <a:lstStyle/>
          <a:p>
            <a:pPr algn="ctr"/>
            <a:r>
              <a:rPr lang="en-US" sz="5400" b="0" cap="none" spc="0" dirty="0" err="1">
                <a:ln w="0"/>
                <a:solidFill>
                  <a:schemeClr val="accent1"/>
                </a:solidFill>
                <a:effectLst>
                  <a:outerShdw blurRad="38100" dist="25400" dir="5400000" algn="ctr" rotWithShape="0">
                    <a:srgbClr val="6E747A">
                      <a:alpha val="43000"/>
                    </a:srgbClr>
                  </a:outerShdw>
                </a:effectLst>
              </a:rPr>
              <a:t>Southend</a:t>
            </a:r>
            <a:r>
              <a:rPr lang="en-US" sz="5400" b="0" cap="none" spc="0" dirty="0">
                <a:ln w="0"/>
                <a:solidFill>
                  <a:schemeClr val="accent1"/>
                </a:solidFill>
                <a:effectLst>
                  <a:outerShdw blurRad="38100" dist="25400" dir="5400000" algn="ctr" rotWithShape="0">
                    <a:srgbClr val="6E747A">
                      <a:alpha val="43000"/>
                    </a:srgbClr>
                  </a:outerShdw>
                </a:effectLst>
              </a:rPr>
              <a:t> West SSP</a:t>
            </a:r>
          </a:p>
        </p:txBody>
      </p:sp>
      <p:sp>
        <p:nvSpPr>
          <p:cNvPr id="13" name="TextBox 12">
            <a:extLst>
              <a:ext uri="{FF2B5EF4-FFF2-40B4-BE49-F238E27FC236}">
                <a16:creationId xmlns:a16="http://schemas.microsoft.com/office/drawing/2014/main" id="{809AB0F4-32B9-4251-8EF6-DC648F981A7E}"/>
              </a:ext>
            </a:extLst>
          </p:cNvPr>
          <p:cNvSpPr txBox="1"/>
          <p:nvPr/>
        </p:nvSpPr>
        <p:spPr>
          <a:xfrm>
            <a:off x="4450080" y="1252526"/>
            <a:ext cx="2530073" cy="369332"/>
          </a:xfrm>
          <a:prstGeom prst="rect">
            <a:avLst/>
          </a:prstGeom>
          <a:noFill/>
        </p:spPr>
        <p:txBody>
          <a:bodyPr wrap="square" rtlCol="0">
            <a:spAutoFit/>
          </a:bodyPr>
          <a:lstStyle/>
          <a:p>
            <a:r>
              <a:rPr lang="en-GB" dirty="0"/>
              <a:t>#</a:t>
            </a:r>
            <a:r>
              <a:rPr lang="en-GB" dirty="0" err="1"/>
              <a:t>SouthendKeepActive</a:t>
            </a:r>
            <a:endParaRPr lang="en-GB" dirty="0"/>
          </a:p>
        </p:txBody>
      </p:sp>
      <p:sp>
        <p:nvSpPr>
          <p:cNvPr id="14" name="TextBox 13">
            <a:extLst>
              <a:ext uri="{FF2B5EF4-FFF2-40B4-BE49-F238E27FC236}">
                <a16:creationId xmlns:a16="http://schemas.microsoft.com/office/drawing/2014/main" id="{68F48378-DEEE-4087-9839-C4BF63B0AE18}"/>
              </a:ext>
            </a:extLst>
          </p:cNvPr>
          <p:cNvSpPr txBox="1"/>
          <p:nvPr/>
        </p:nvSpPr>
        <p:spPr>
          <a:xfrm>
            <a:off x="829734" y="1265274"/>
            <a:ext cx="1929611" cy="369332"/>
          </a:xfrm>
          <a:prstGeom prst="rect">
            <a:avLst/>
          </a:prstGeom>
          <a:noFill/>
        </p:spPr>
        <p:txBody>
          <a:bodyPr wrap="square" rtlCol="0">
            <a:spAutoFit/>
          </a:bodyPr>
          <a:lstStyle/>
          <a:p>
            <a:r>
              <a:rPr lang="en-GB" dirty="0"/>
              <a:t>#</a:t>
            </a:r>
            <a:r>
              <a:rPr lang="en-GB" dirty="0" err="1"/>
              <a:t>StayInWorkOut</a:t>
            </a:r>
            <a:endParaRPr lang="en-GB" dirty="0"/>
          </a:p>
        </p:txBody>
      </p:sp>
      <p:sp>
        <p:nvSpPr>
          <p:cNvPr id="15" name="TextBox 14">
            <a:extLst>
              <a:ext uri="{FF2B5EF4-FFF2-40B4-BE49-F238E27FC236}">
                <a16:creationId xmlns:a16="http://schemas.microsoft.com/office/drawing/2014/main" id="{566BD25B-7D57-460E-99A4-2F18C690E123}"/>
              </a:ext>
            </a:extLst>
          </p:cNvPr>
          <p:cNvSpPr txBox="1"/>
          <p:nvPr/>
        </p:nvSpPr>
        <p:spPr>
          <a:xfrm>
            <a:off x="8083973" y="1265274"/>
            <a:ext cx="1929611" cy="369332"/>
          </a:xfrm>
          <a:prstGeom prst="rect">
            <a:avLst/>
          </a:prstGeom>
          <a:noFill/>
        </p:spPr>
        <p:txBody>
          <a:bodyPr wrap="square" rtlCol="0">
            <a:spAutoFit/>
          </a:bodyPr>
          <a:lstStyle/>
          <a:p>
            <a:r>
              <a:rPr lang="en-GB" dirty="0"/>
              <a:t>#</a:t>
            </a:r>
            <a:r>
              <a:rPr lang="en-GB" dirty="0" err="1"/>
              <a:t>StayInStayActive</a:t>
            </a:r>
            <a:endParaRPr lang="en-GB" dirty="0"/>
          </a:p>
        </p:txBody>
      </p:sp>
      <p:pic>
        <p:nvPicPr>
          <p:cNvPr id="10" name="Picture 9">
            <a:extLst>
              <a:ext uri="{FF2B5EF4-FFF2-40B4-BE49-F238E27FC236}">
                <a16:creationId xmlns:a16="http://schemas.microsoft.com/office/drawing/2014/main" id="{1CB1D6D8-7B31-4D3D-89DD-440B07757C93}"/>
              </a:ext>
            </a:extLst>
          </p:cNvPr>
          <p:cNvPicPr/>
          <p:nvPr/>
        </p:nvPicPr>
        <p:blipFill>
          <a:blip r:embed="rId9" cstate="print"/>
          <a:srcRect l="17676" t="19414" r="16933" b="11905"/>
          <a:stretch>
            <a:fillRect/>
          </a:stretch>
        </p:blipFill>
        <p:spPr bwMode="auto">
          <a:xfrm>
            <a:off x="8881273" y="202017"/>
            <a:ext cx="1648247" cy="8506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317015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547</Words>
  <Application>Microsoft Office PowerPoint</Application>
  <PresentationFormat>Widescreen</PresentationFormat>
  <Paragraphs>54</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Fitzgibbon</dc:creator>
  <cp:lastModifiedBy>Sam Fitzgibbon</cp:lastModifiedBy>
  <cp:revision>17</cp:revision>
  <dcterms:created xsi:type="dcterms:W3CDTF">2020-04-03T15:25:20Z</dcterms:created>
  <dcterms:modified xsi:type="dcterms:W3CDTF">2020-04-06T09:15:53Z</dcterms:modified>
</cp:coreProperties>
</file>