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4DA685AF-5AAF-4C0F-B0E1-099F289A84DB}">
          <p14:sldIdLst>
            <p14:sldId id="256"/>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 Fitzgibbon" initials="SF" lastIdx="3" clrIdx="0">
    <p:extLst>
      <p:ext uri="{19B8F6BF-5375-455C-9EA6-DF929625EA0E}">
        <p15:presenceInfo xmlns:p15="http://schemas.microsoft.com/office/powerpoint/2012/main" userId="b063f0883acc7ba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695" autoAdjust="0"/>
    <p:restoredTop sz="94660"/>
  </p:normalViewPr>
  <p:slideViewPr>
    <p:cSldViewPr snapToGrid="0">
      <p:cViewPr varScale="1">
        <p:scale>
          <a:sx n="84" d="100"/>
          <a:sy n="84" d="100"/>
        </p:scale>
        <p:origin x="108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4-20T08:58:23.373" idx="3">
    <p:pos x="10" y="10"/>
    <p:text/>
    <p:extLst>
      <p:ext uri="{C676402C-5697-4E1C-873F-D02D1690AC5C}">
        <p15:threadingInfo xmlns:p15="http://schemas.microsoft.com/office/powerpoint/2012/main" timeZoneBias="-6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53027B-82A1-4B27-84DF-CA2009AF586A}" type="doc">
      <dgm:prSet loTypeId="urn:microsoft.com/office/officeart/2005/8/layout/lProcess2" loCatId="list" qsTypeId="urn:microsoft.com/office/officeart/2005/8/quickstyle/3d4" qsCatId="3D" csTypeId="urn:microsoft.com/office/officeart/2005/8/colors/accent1_2" csCatId="accent1" phldr="1"/>
      <dgm:spPr/>
      <dgm:t>
        <a:bodyPr/>
        <a:lstStyle/>
        <a:p>
          <a:endParaRPr lang="en-GB"/>
        </a:p>
      </dgm:t>
    </dgm:pt>
    <dgm:pt modelId="{5E682456-CE5E-407C-9BB9-1A643B0045AD}">
      <dgm:prSet phldrT="[Text]" custT="1"/>
      <dgm:spPr/>
      <dgm:t>
        <a:bodyPr/>
        <a:lstStyle/>
        <a:p>
          <a:pPr algn="ctr"/>
          <a:endParaRPr lang="en-GB" sz="1800" dirty="0"/>
        </a:p>
      </dgm:t>
    </dgm:pt>
    <dgm:pt modelId="{D219E9BD-25F3-4DC6-94D2-A7C564509A8E}" type="parTrans" cxnId="{DBE074FA-D9EA-42BF-AB23-29BCB816E86E}">
      <dgm:prSet/>
      <dgm:spPr/>
      <dgm:t>
        <a:bodyPr/>
        <a:lstStyle/>
        <a:p>
          <a:endParaRPr lang="en-GB"/>
        </a:p>
      </dgm:t>
    </dgm:pt>
    <dgm:pt modelId="{747C2B1D-B2FC-48F0-8933-5FC3ED7A43E2}" type="sibTrans" cxnId="{DBE074FA-D9EA-42BF-AB23-29BCB816E86E}">
      <dgm:prSet/>
      <dgm:spPr/>
      <dgm:t>
        <a:bodyPr/>
        <a:lstStyle/>
        <a:p>
          <a:endParaRPr lang="en-GB"/>
        </a:p>
      </dgm:t>
    </dgm:pt>
    <dgm:pt modelId="{ED75BBCC-FAE5-4527-B214-C7CFEEE58308}">
      <dgm:prSet phldrT="[Text]" custT="1"/>
      <dgm:spPr/>
      <dgm:t>
        <a:bodyPr/>
        <a:lstStyle/>
        <a:p>
          <a:endParaRPr lang="en-GB" sz="1800" dirty="0"/>
        </a:p>
      </dgm:t>
    </dgm:pt>
    <dgm:pt modelId="{02905359-B9E7-49C4-A4BC-48FBDB2B68D0}" type="parTrans" cxnId="{51617824-9C63-4928-B46F-72BED4AE1BBA}">
      <dgm:prSet/>
      <dgm:spPr/>
      <dgm:t>
        <a:bodyPr/>
        <a:lstStyle/>
        <a:p>
          <a:endParaRPr lang="en-GB"/>
        </a:p>
      </dgm:t>
    </dgm:pt>
    <dgm:pt modelId="{9B09F6B2-DF5B-4A03-94EB-6CF534908BF0}" type="sibTrans" cxnId="{51617824-9C63-4928-B46F-72BED4AE1BBA}">
      <dgm:prSet/>
      <dgm:spPr/>
      <dgm:t>
        <a:bodyPr/>
        <a:lstStyle/>
        <a:p>
          <a:endParaRPr lang="en-GB"/>
        </a:p>
      </dgm:t>
    </dgm:pt>
    <dgm:pt modelId="{89290B78-D0B9-40C4-80A7-01073C329A06}">
      <dgm:prSet phldrT="[Text]" custT="1"/>
      <dgm:spPr/>
      <dgm:t>
        <a:bodyPr/>
        <a:lstStyle/>
        <a:p>
          <a:pPr algn="ctr"/>
          <a:endParaRPr lang="en-GB" sz="1800" dirty="0"/>
        </a:p>
        <a:p>
          <a:pPr algn="ctr"/>
          <a:endParaRPr lang="en-GB" sz="1800" dirty="0"/>
        </a:p>
        <a:p>
          <a:pPr algn="ctr"/>
          <a:endParaRPr lang="en-GB" sz="1400" dirty="0"/>
        </a:p>
        <a:p>
          <a:pPr algn="ctr"/>
          <a:endParaRPr lang="en-GB" sz="1400" dirty="0"/>
        </a:p>
        <a:p>
          <a:pPr algn="ctr"/>
          <a:endParaRPr lang="en-GB" sz="1400" dirty="0"/>
        </a:p>
        <a:p>
          <a:pPr algn="ctr"/>
          <a:endParaRPr lang="en-GB" sz="1400" dirty="0"/>
        </a:p>
        <a:p>
          <a:pPr algn="ctr"/>
          <a:endParaRPr lang="en-GB" sz="1400" dirty="0"/>
        </a:p>
        <a:p>
          <a:pPr algn="ctr"/>
          <a:endParaRPr lang="en-GB" sz="1400" dirty="0"/>
        </a:p>
        <a:p>
          <a:pPr algn="ctr"/>
          <a:endParaRPr lang="en-GB" sz="1400" dirty="0"/>
        </a:p>
        <a:p>
          <a:pPr algn="ctr"/>
          <a:endParaRPr lang="en-GB" sz="1400" dirty="0"/>
        </a:p>
        <a:p>
          <a:pPr algn="ctr"/>
          <a:endParaRPr lang="en-GB" sz="1200" dirty="0"/>
        </a:p>
        <a:p>
          <a:pPr algn="ctr"/>
          <a:endParaRPr lang="en-GB" sz="1200" dirty="0"/>
        </a:p>
        <a:p>
          <a:pPr algn="ctr"/>
          <a:endParaRPr lang="en-GB" sz="1200" dirty="0"/>
        </a:p>
        <a:p>
          <a:pPr algn="ctr"/>
          <a:endParaRPr lang="en-GB" sz="1400" b="1" dirty="0"/>
        </a:p>
        <a:p>
          <a:pPr algn="ctr"/>
          <a:r>
            <a:rPr lang="en-GB" sz="1400" b="1" dirty="0"/>
            <a:t>The speed stacking challenge</a:t>
          </a:r>
        </a:p>
        <a:p>
          <a:pPr algn="ctr"/>
          <a:r>
            <a:rPr lang="en-GB" sz="1400" dirty="0"/>
            <a:t>The challenge is a fun way to improve your hand eye coordination. </a:t>
          </a:r>
        </a:p>
        <a:p>
          <a:pPr algn="ctr"/>
          <a:r>
            <a:rPr lang="en-GB" sz="1400" dirty="0"/>
            <a:t>The aim is too smoothly stack a pyramid of cups without knocking them over, and then dismantle your pyramid with no disasters</a:t>
          </a:r>
        </a:p>
        <a:p>
          <a:pPr algn="ctr"/>
          <a:r>
            <a:rPr lang="en-GB" sz="1400" dirty="0"/>
            <a:t>https://www.bbc.co.uk/programmes/articles/5K6QMDpwmHQK999DtmvhGgG/the-speed-stacking-challenge-makeyourmove</a:t>
          </a:r>
          <a:endParaRPr lang="en-GB" sz="1600" dirty="0"/>
        </a:p>
        <a:p>
          <a:pPr algn="ctr"/>
          <a:endParaRPr lang="en-GB" sz="1800" dirty="0"/>
        </a:p>
        <a:p>
          <a:pPr algn="ctr"/>
          <a:endParaRPr lang="en-GB" sz="1800" dirty="0"/>
        </a:p>
      </dgm:t>
    </dgm:pt>
    <dgm:pt modelId="{3B937371-D787-4F06-A82A-E8BF8DE2C098}" type="parTrans" cxnId="{8F574AE8-6C51-4941-8BB6-E8191AD58B0F}">
      <dgm:prSet/>
      <dgm:spPr/>
      <dgm:t>
        <a:bodyPr/>
        <a:lstStyle/>
        <a:p>
          <a:endParaRPr lang="en-GB"/>
        </a:p>
      </dgm:t>
    </dgm:pt>
    <dgm:pt modelId="{E6398B0A-8B65-420D-BE7E-A34F3366F4B8}" type="sibTrans" cxnId="{8F574AE8-6C51-4941-8BB6-E8191AD58B0F}">
      <dgm:prSet/>
      <dgm:spPr/>
      <dgm:t>
        <a:bodyPr/>
        <a:lstStyle/>
        <a:p>
          <a:endParaRPr lang="en-GB"/>
        </a:p>
      </dgm:t>
    </dgm:pt>
    <dgm:pt modelId="{A20A57D9-803B-442D-8681-DAFC3954A1D3}">
      <dgm:prSet phldrT="[Text]" custT="1"/>
      <dgm:spPr/>
      <dgm:t>
        <a:bodyPr/>
        <a:lstStyle/>
        <a:p>
          <a:pPr marL="0" lvl="0" defTabSz="800100">
            <a:lnSpc>
              <a:spcPct val="90000"/>
            </a:lnSpc>
            <a:spcBef>
              <a:spcPct val="0"/>
            </a:spcBef>
            <a:spcAft>
              <a:spcPct val="35000"/>
            </a:spcAft>
            <a:buNone/>
          </a:pPr>
          <a:endParaRPr lang="en-GB" sz="1800" dirty="0"/>
        </a:p>
        <a:p>
          <a:pPr marL="0" lvl="0" defTabSz="800100">
            <a:lnSpc>
              <a:spcPct val="90000"/>
            </a:lnSpc>
            <a:spcBef>
              <a:spcPct val="0"/>
            </a:spcBef>
            <a:spcAft>
              <a:spcPct val="35000"/>
            </a:spcAft>
            <a:buNone/>
          </a:pPr>
          <a:endParaRPr lang="en-GB" sz="1800" dirty="0"/>
        </a:p>
        <a:p>
          <a:pPr marL="0" lvl="0" defTabSz="800100">
            <a:lnSpc>
              <a:spcPct val="90000"/>
            </a:lnSpc>
            <a:spcBef>
              <a:spcPct val="0"/>
            </a:spcBef>
            <a:spcAft>
              <a:spcPct val="35000"/>
            </a:spcAft>
            <a:buNone/>
          </a:pPr>
          <a:endParaRPr lang="en-GB" sz="1800" dirty="0"/>
        </a:p>
        <a:p>
          <a:pPr marL="0" lvl="0" defTabSz="800100">
            <a:lnSpc>
              <a:spcPct val="90000"/>
            </a:lnSpc>
            <a:spcBef>
              <a:spcPct val="0"/>
            </a:spcBef>
            <a:spcAft>
              <a:spcPct val="35000"/>
            </a:spcAft>
            <a:buNone/>
          </a:pPr>
          <a:endParaRPr lang="en-GB" sz="1800"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endParaRPr lang="en-GB" sz="1400" b="1" dirty="0"/>
        </a:p>
        <a:p>
          <a:pPr marL="0" lvl="0" defTabSz="800100">
            <a:lnSpc>
              <a:spcPct val="90000"/>
            </a:lnSpc>
            <a:spcBef>
              <a:spcPct val="0"/>
            </a:spcBef>
            <a:spcAft>
              <a:spcPct val="35000"/>
            </a:spcAft>
            <a:buNone/>
          </a:pPr>
          <a:r>
            <a:rPr lang="en-GB" sz="1400" b="1" dirty="0"/>
            <a:t>Catching</a:t>
          </a:r>
        </a:p>
        <a:p>
          <a:pPr marL="0" lvl="0" defTabSz="800100">
            <a:lnSpc>
              <a:spcPct val="90000"/>
            </a:lnSpc>
            <a:spcBef>
              <a:spcPct val="0"/>
            </a:spcBef>
            <a:spcAft>
              <a:spcPct val="35000"/>
            </a:spcAft>
            <a:buNone/>
          </a:pPr>
          <a:r>
            <a:rPr lang="en-GB" sz="1400" b="0" dirty="0"/>
            <a:t>You will need 10 pairs of socks/balls a bucket/box and a partner.</a:t>
          </a:r>
        </a:p>
        <a:p>
          <a:pPr marL="0" marR="0" lvl="0" indent="0" defTabSz="914400" eaLnBrk="1" fontAlgn="auto" latinLnBrk="0" hangingPunct="1">
            <a:lnSpc>
              <a:spcPct val="100000"/>
            </a:lnSpc>
            <a:spcBef>
              <a:spcPts val="0"/>
            </a:spcBef>
            <a:spcAft>
              <a:spcPts val="0"/>
            </a:spcAft>
            <a:buClrTx/>
            <a:buSzTx/>
            <a:buFontTx/>
            <a:buNone/>
            <a:tabLst/>
            <a:defRPr/>
          </a:pPr>
          <a:r>
            <a:rPr lang="en-GB" sz="1400" b="0" dirty="0"/>
            <a:t>Catcher places the bucket down 5 steps away from thrower as a target. Thrower throws the socks to the catcher, the catcher has to catch as many pairs of socks as they can out of ten. Place them into the bucket when caught to be counted at the end.</a:t>
          </a:r>
          <a:r>
            <a:rPr lang="en-GB" sz="1400" dirty="0"/>
            <a:t> https://youtu.be/jZBpToP6hYo</a:t>
          </a:r>
        </a:p>
        <a:p>
          <a:pPr marL="0" lvl="0" defTabSz="800100">
            <a:lnSpc>
              <a:spcPct val="90000"/>
            </a:lnSpc>
            <a:spcBef>
              <a:spcPct val="0"/>
            </a:spcBef>
            <a:spcAft>
              <a:spcPct val="35000"/>
            </a:spcAft>
            <a:buNone/>
          </a:pPr>
          <a:endParaRPr lang="en-GB" sz="1400" b="0" dirty="0"/>
        </a:p>
      </dgm:t>
    </dgm:pt>
    <dgm:pt modelId="{E11E6CF9-AD1B-4515-AA6D-59E146CD9185}" type="parTrans" cxnId="{A229C5E3-09C4-4AC5-9AD6-44914D409201}">
      <dgm:prSet/>
      <dgm:spPr/>
      <dgm:t>
        <a:bodyPr/>
        <a:lstStyle/>
        <a:p>
          <a:endParaRPr lang="en-GB"/>
        </a:p>
      </dgm:t>
    </dgm:pt>
    <dgm:pt modelId="{0666FB38-FFD7-446C-BE27-D3C73C0290E6}" type="sibTrans" cxnId="{A229C5E3-09C4-4AC5-9AD6-44914D409201}">
      <dgm:prSet/>
      <dgm:spPr/>
      <dgm:t>
        <a:bodyPr/>
        <a:lstStyle/>
        <a:p>
          <a:endParaRPr lang="en-GB"/>
        </a:p>
      </dgm:t>
    </dgm:pt>
    <dgm:pt modelId="{499956A3-BA1A-4438-BF6F-A1C63CBF4F1B}">
      <dgm:prSet phldrT="[Text]" custT="1"/>
      <dgm:spPr/>
      <dgm:t>
        <a:bodyPr/>
        <a:lstStyle/>
        <a:p>
          <a:endParaRPr lang="en-GB" sz="1800" dirty="0"/>
        </a:p>
      </dgm:t>
    </dgm:pt>
    <dgm:pt modelId="{B5BBF3DA-55AC-4A0B-B582-9FC0412FB623}" type="sibTrans" cxnId="{0142B65F-B6A1-42B4-AED6-D3F263EE1A65}">
      <dgm:prSet/>
      <dgm:spPr/>
      <dgm:t>
        <a:bodyPr/>
        <a:lstStyle/>
        <a:p>
          <a:endParaRPr lang="en-GB"/>
        </a:p>
      </dgm:t>
    </dgm:pt>
    <dgm:pt modelId="{1E70277E-09FC-45E5-8F13-FC036805B573}" type="parTrans" cxnId="{0142B65F-B6A1-42B4-AED6-D3F263EE1A65}">
      <dgm:prSet/>
      <dgm:spPr/>
      <dgm:t>
        <a:bodyPr/>
        <a:lstStyle/>
        <a:p>
          <a:endParaRPr lang="en-GB"/>
        </a:p>
      </dgm:t>
    </dgm:pt>
    <dgm:pt modelId="{E11BD7DE-D806-4A30-ACAA-B3207C763C1A}">
      <dgm:prSet phldrT="[Text]" custT="1"/>
      <dgm:spPr/>
      <dgm:t>
        <a:bodyPr/>
        <a:lstStyle/>
        <a:p>
          <a:endParaRPr lang="en-GB" sz="1400"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r>
            <a:rPr lang="en-GB" sz="1400" b="1" dirty="0"/>
            <a:t>Scavenger Hunt</a:t>
          </a:r>
        </a:p>
        <a:p>
          <a:endParaRPr lang="en-GB" sz="1400" dirty="0"/>
        </a:p>
        <a:p>
          <a:r>
            <a:rPr lang="en-GB" sz="1400" dirty="0"/>
            <a:t>Can you find objects or things that make letters in your First name. You may find them around the home or outside.</a:t>
          </a:r>
        </a:p>
        <a:p>
          <a:r>
            <a:rPr lang="en-GB" sz="1400" dirty="0" err="1"/>
            <a:t>Eg</a:t>
          </a:r>
          <a:r>
            <a:rPr lang="en-GB" sz="1400" dirty="0"/>
            <a:t> a Lamppost that makes an I, a ball for the letter O.</a:t>
          </a:r>
        </a:p>
        <a:p>
          <a:r>
            <a:rPr lang="en-GB" sz="1400" dirty="0"/>
            <a:t>Be creative, look at details within objects, you may find letters inside them </a:t>
          </a:r>
          <a:r>
            <a:rPr lang="en-GB" sz="1400" dirty="0" err="1"/>
            <a:t>eg</a:t>
          </a:r>
          <a:r>
            <a:rPr lang="en-GB" sz="1400" dirty="0"/>
            <a:t> a </a:t>
          </a:r>
          <a:r>
            <a:rPr lang="en-GB" sz="1400" dirty="0" err="1"/>
            <a:t>doorkey</a:t>
          </a:r>
          <a:r>
            <a:rPr lang="en-GB" sz="1400" dirty="0"/>
            <a:t> hole makes the letter </a:t>
          </a:r>
          <a:r>
            <a:rPr lang="en-GB" sz="1400" dirty="0" err="1"/>
            <a:t>i</a:t>
          </a:r>
          <a:r>
            <a:rPr lang="en-GB" sz="1400" dirty="0"/>
            <a:t>.   </a:t>
          </a:r>
        </a:p>
      </dgm:t>
    </dgm:pt>
    <dgm:pt modelId="{A09DDD26-742B-4516-95DE-02EFD97835AA}" type="sibTrans" cxnId="{A5667DE8-29BF-42D1-95FE-7FC698178280}">
      <dgm:prSet/>
      <dgm:spPr/>
      <dgm:t>
        <a:bodyPr/>
        <a:lstStyle/>
        <a:p>
          <a:endParaRPr lang="en-GB"/>
        </a:p>
      </dgm:t>
    </dgm:pt>
    <dgm:pt modelId="{1077AF34-200B-4B5F-BD4F-23255C9B178B}" type="parTrans" cxnId="{A5667DE8-29BF-42D1-95FE-7FC698178280}">
      <dgm:prSet/>
      <dgm:spPr/>
      <dgm:t>
        <a:bodyPr/>
        <a:lstStyle/>
        <a:p>
          <a:endParaRPr lang="en-GB"/>
        </a:p>
      </dgm:t>
    </dgm:pt>
    <dgm:pt modelId="{E0754C29-939A-430A-BF17-999A76F8EBB2}">
      <dgm:prSet custT="1"/>
      <dgm:spPr/>
      <dgm:t>
        <a:bodyPr/>
        <a:lstStyle/>
        <a:p>
          <a:endParaRPr lang="en-GB" sz="1100" dirty="0"/>
        </a:p>
      </dgm:t>
    </dgm:pt>
    <dgm:pt modelId="{64459797-3CD8-47E9-86BE-AD7D32DE715F}" type="parTrans" cxnId="{F83E62AC-D19A-4A89-B7F6-9ED80D656B7A}">
      <dgm:prSet/>
      <dgm:spPr/>
      <dgm:t>
        <a:bodyPr/>
        <a:lstStyle/>
        <a:p>
          <a:endParaRPr lang="en-GB"/>
        </a:p>
      </dgm:t>
    </dgm:pt>
    <dgm:pt modelId="{042F200B-7CD7-4DBD-86EE-EFABCBD58C7D}" type="sibTrans" cxnId="{F83E62AC-D19A-4A89-B7F6-9ED80D656B7A}">
      <dgm:prSet/>
      <dgm:spPr/>
      <dgm:t>
        <a:bodyPr/>
        <a:lstStyle/>
        <a:p>
          <a:endParaRPr lang="en-GB"/>
        </a:p>
      </dgm:t>
    </dgm:pt>
    <dgm:pt modelId="{8E88EC7C-D7CA-4BD4-8DD2-BD0C6F19DF9F}" type="pres">
      <dgm:prSet presAssocID="{1C53027B-82A1-4B27-84DF-CA2009AF586A}" presName="theList" presStyleCnt="0">
        <dgm:presLayoutVars>
          <dgm:dir/>
          <dgm:animLvl val="lvl"/>
          <dgm:resizeHandles val="exact"/>
        </dgm:presLayoutVars>
      </dgm:prSet>
      <dgm:spPr/>
      <dgm:t>
        <a:bodyPr/>
        <a:lstStyle/>
        <a:p>
          <a:endParaRPr lang="en-GB"/>
        </a:p>
      </dgm:t>
    </dgm:pt>
    <dgm:pt modelId="{BBAF0D03-FD8D-4CB9-9913-AF9781C5AB79}" type="pres">
      <dgm:prSet presAssocID="{5E682456-CE5E-407C-9BB9-1A643B0045AD}" presName="compNode" presStyleCnt="0"/>
      <dgm:spPr/>
    </dgm:pt>
    <dgm:pt modelId="{276B5A83-FF03-4DBC-AD63-5333200A489C}" type="pres">
      <dgm:prSet presAssocID="{5E682456-CE5E-407C-9BB9-1A643B0045AD}" presName="aNode" presStyleLbl="bgShp" presStyleIdx="0" presStyleCnt="7" custScaleX="110994" custLinFactNeighborX="412" custLinFactNeighborY="72"/>
      <dgm:spPr/>
      <dgm:t>
        <a:bodyPr/>
        <a:lstStyle/>
        <a:p>
          <a:endParaRPr lang="en-GB"/>
        </a:p>
      </dgm:t>
    </dgm:pt>
    <dgm:pt modelId="{8E22E10C-F45C-4CD3-AD56-F52D116FD853}" type="pres">
      <dgm:prSet presAssocID="{5E682456-CE5E-407C-9BB9-1A643B0045AD}" presName="textNode" presStyleLbl="bgShp" presStyleIdx="0" presStyleCnt="7"/>
      <dgm:spPr/>
      <dgm:t>
        <a:bodyPr/>
        <a:lstStyle/>
        <a:p>
          <a:endParaRPr lang="en-GB"/>
        </a:p>
      </dgm:t>
    </dgm:pt>
    <dgm:pt modelId="{737C72F3-791F-4088-99F4-5F57B8DE6A08}" type="pres">
      <dgm:prSet presAssocID="{5E682456-CE5E-407C-9BB9-1A643B0045AD}" presName="compChildNode" presStyleCnt="0"/>
      <dgm:spPr/>
    </dgm:pt>
    <dgm:pt modelId="{F9647204-F166-44BD-8767-6A9283BCE4AE}" type="pres">
      <dgm:prSet presAssocID="{5E682456-CE5E-407C-9BB9-1A643B0045AD}" presName="theInnerList" presStyleCnt="0"/>
      <dgm:spPr/>
    </dgm:pt>
    <dgm:pt modelId="{262694B7-FFC4-44DE-9680-863656AB2C92}" type="pres">
      <dgm:prSet presAssocID="{5E682456-CE5E-407C-9BB9-1A643B0045AD}" presName="aSpace" presStyleCnt="0"/>
      <dgm:spPr/>
    </dgm:pt>
    <dgm:pt modelId="{34356684-08EC-4AC5-9A78-C1EAFB41B785}" type="pres">
      <dgm:prSet presAssocID="{E11BD7DE-D806-4A30-ACAA-B3207C763C1A}" presName="compNode" presStyleCnt="0"/>
      <dgm:spPr/>
    </dgm:pt>
    <dgm:pt modelId="{FFD869FD-8FCD-42D7-89B2-ECD532D68689}" type="pres">
      <dgm:prSet presAssocID="{E11BD7DE-D806-4A30-ACAA-B3207C763C1A}" presName="aNode" presStyleLbl="bgShp" presStyleIdx="1" presStyleCnt="7" custScaleX="105089" custLinFactNeighborX="-2754" custLinFactNeighborY="283"/>
      <dgm:spPr/>
      <dgm:t>
        <a:bodyPr/>
        <a:lstStyle/>
        <a:p>
          <a:endParaRPr lang="en-GB"/>
        </a:p>
      </dgm:t>
    </dgm:pt>
    <dgm:pt modelId="{F2FC2F62-BC13-409D-B056-211E0D28A9DD}" type="pres">
      <dgm:prSet presAssocID="{E11BD7DE-D806-4A30-ACAA-B3207C763C1A}" presName="textNode" presStyleLbl="bgShp" presStyleIdx="1" presStyleCnt="7"/>
      <dgm:spPr/>
      <dgm:t>
        <a:bodyPr/>
        <a:lstStyle/>
        <a:p>
          <a:endParaRPr lang="en-GB"/>
        </a:p>
      </dgm:t>
    </dgm:pt>
    <dgm:pt modelId="{F44CD0D9-B596-4E70-A011-AF60F5CF79A2}" type="pres">
      <dgm:prSet presAssocID="{E11BD7DE-D806-4A30-ACAA-B3207C763C1A}" presName="compChildNode" presStyleCnt="0"/>
      <dgm:spPr/>
    </dgm:pt>
    <dgm:pt modelId="{ECA02B64-A3A5-4FB8-9854-28CA0D190856}" type="pres">
      <dgm:prSet presAssocID="{E11BD7DE-D806-4A30-ACAA-B3207C763C1A}" presName="theInnerList" presStyleCnt="0"/>
      <dgm:spPr/>
    </dgm:pt>
    <dgm:pt modelId="{1C6AD0D4-A161-4D16-A99F-20B415C2C9EA}" type="pres">
      <dgm:prSet presAssocID="{E11BD7DE-D806-4A30-ACAA-B3207C763C1A}" presName="aSpace" presStyleCnt="0"/>
      <dgm:spPr/>
    </dgm:pt>
    <dgm:pt modelId="{7BCA4E54-29A2-4532-A69C-0A63E96A52D5}" type="pres">
      <dgm:prSet presAssocID="{499956A3-BA1A-4438-BF6F-A1C63CBF4F1B}" presName="compNode" presStyleCnt="0"/>
      <dgm:spPr/>
    </dgm:pt>
    <dgm:pt modelId="{D5C6DC4B-A5D5-4E27-801C-0CA5494745F9}" type="pres">
      <dgm:prSet presAssocID="{499956A3-BA1A-4438-BF6F-A1C63CBF4F1B}" presName="aNode" presStyleLbl="bgShp" presStyleIdx="2" presStyleCnt="7"/>
      <dgm:spPr/>
      <dgm:t>
        <a:bodyPr/>
        <a:lstStyle/>
        <a:p>
          <a:endParaRPr lang="en-GB"/>
        </a:p>
      </dgm:t>
    </dgm:pt>
    <dgm:pt modelId="{77209112-0B3C-4AD0-8D77-8AC2D3A441DE}" type="pres">
      <dgm:prSet presAssocID="{499956A3-BA1A-4438-BF6F-A1C63CBF4F1B}" presName="textNode" presStyleLbl="bgShp" presStyleIdx="2" presStyleCnt="7"/>
      <dgm:spPr/>
      <dgm:t>
        <a:bodyPr/>
        <a:lstStyle/>
        <a:p>
          <a:endParaRPr lang="en-GB"/>
        </a:p>
      </dgm:t>
    </dgm:pt>
    <dgm:pt modelId="{BFA42381-FC73-4014-AACE-8624D95D763D}" type="pres">
      <dgm:prSet presAssocID="{499956A3-BA1A-4438-BF6F-A1C63CBF4F1B}" presName="compChildNode" presStyleCnt="0"/>
      <dgm:spPr/>
    </dgm:pt>
    <dgm:pt modelId="{1710BAEF-1B03-49EC-9A13-CB6528A7BC22}" type="pres">
      <dgm:prSet presAssocID="{499956A3-BA1A-4438-BF6F-A1C63CBF4F1B}" presName="theInnerList" presStyleCnt="0"/>
      <dgm:spPr/>
    </dgm:pt>
    <dgm:pt modelId="{7F28A0E0-AB17-45A5-9EB8-A8A809720829}" type="pres">
      <dgm:prSet presAssocID="{499956A3-BA1A-4438-BF6F-A1C63CBF4F1B}" presName="aSpace" presStyleCnt="0"/>
      <dgm:spPr/>
    </dgm:pt>
    <dgm:pt modelId="{848AB881-4879-40DA-A87F-BA36A7B4B92C}" type="pres">
      <dgm:prSet presAssocID="{89290B78-D0B9-40C4-80A7-01073C329A06}" presName="compNode" presStyleCnt="0"/>
      <dgm:spPr/>
    </dgm:pt>
    <dgm:pt modelId="{F8B8CBC7-8F90-4B61-B691-5EDBC2D25A9E}" type="pres">
      <dgm:prSet presAssocID="{89290B78-D0B9-40C4-80A7-01073C329A06}" presName="aNode" presStyleLbl="bgShp" presStyleIdx="3" presStyleCnt="7" custLinFactNeighborX="2583" custLinFactNeighborY="-646"/>
      <dgm:spPr/>
      <dgm:t>
        <a:bodyPr/>
        <a:lstStyle/>
        <a:p>
          <a:endParaRPr lang="en-GB"/>
        </a:p>
      </dgm:t>
    </dgm:pt>
    <dgm:pt modelId="{5636E099-278E-41CB-B73B-B6E640B2C60A}" type="pres">
      <dgm:prSet presAssocID="{89290B78-D0B9-40C4-80A7-01073C329A06}" presName="textNode" presStyleLbl="bgShp" presStyleIdx="3" presStyleCnt="7"/>
      <dgm:spPr/>
      <dgm:t>
        <a:bodyPr/>
        <a:lstStyle/>
        <a:p>
          <a:endParaRPr lang="en-GB"/>
        </a:p>
      </dgm:t>
    </dgm:pt>
    <dgm:pt modelId="{D6879625-7137-4882-8861-4CB2E8E93EF8}" type="pres">
      <dgm:prSet presAssocID="{89290B78-D0B9-40C4-80A7-01073C329A06}" presName="compChildNode" presStyleCnt="0"/>
      <dgm:spPr/>
    </dgm:pt>
    <dgm:pt modelId="{D9CB92A0-C1FC-4DE7-95D1-133238F91E99}" type="pres">
      <dgm:prSet presAssocID="{89290B78-D0B9-40C4-80A7-01073C329A06}" presName="theInnerList" presStyleCnt="0"/>
      <dgm:spPr/>
    </dgm:pt>
    <dgm:pt modelId="{60731583-C4E6-4A0E-AE15-DC77AF890AF4}" type="pres">
      <dgm:prSet presAssocID="{89290B78-D0B9-40C4-80A7-01073C329A06}" presName="aSpace" presStyleCnt="0"/>
      <dgm:spPr/>
    </dgm:pt>
    <dgm:pt modelId="{B9B17903-0011-4824-AB3F-65ACD4D08B85}" type="pres">
      <dgm:prSet presAssocID="{A20A57D9-803B-442D-8681-DAFC3954A1D3}" presName="compNode" presStyleCnt="0"/>
      <dgm:spPr/>
    </dgm:pt>
    <dgm:pt modelId="{126848B5-FD91-433D-9749-7D531357D1BF}" type="pres">
      <dgm:prSet presAssocID="{A20A57D9-803B-442D-8681-DAFC3954A1D3}" presName="aNode" presStyleLbl="bgShp" presStyleIdx="4" presStyleCnt="7" custScaleX="111008"/>
      <dgm:spPr/>
      <dgm:t>
        <a:bodyPr/>
        <a:lstStyle/>
        <a:p>
          <a:endParaRPr lang="en-GB"/>
        </a:p>
      </dgm:t>
    </dgm:pt>
    <dgm:pt modelId="{FB7EA7DD-18D7-437A-AD81-768EF7F38BD5}" type="pres">
      <dgm:prSet presAssocID="{A20A57D9-803B-442D-8681-DAFC3954A1D3}" presName="textNode" presStyleLbl="bgShp" presStyleIdx="4" presStyleCnt="7"/>
      <dgm:spPr/>
      <dgm:t>
        <a:bodyPr/>
        <a:lstStyle/>
        <a:p>
          <a:endParaRPr lang="en-GB"/>
        </a:p>
      </dgm:t>
    </dgm:pt>
    <dgm:pt modelId="{E02794F6-91C9-4A77-AC5A-665DD86A1506}" type="pres">
      <dgm:prSet presAssocID="{A20A57D9-803B-442D-8681-DAFC3954A1D3}" presName="compChildNode" presStyleCnt="0"/>
      <dgm:spPr/>
    </dgm:pt>
    <dgm:pt modelId="{F142C050-BF4A-4893-B1DB-489CF6CE71CB}" type="pres">
      <dgm:prSet presAssocID="{A20A57D9-803B-442D-8681-DAFC3954A1D3}" presName="theInnerList" presStyleCnt="0"/>
      <dgm:spPr/>
    </dgm:pt>
    <dgm:pt modelId="{9F88268E-5848-48F0-A0BA-557CC757D454}" type="pres">
      <dgm:prSet presAssocID="{A20A57D9-803B-442D-8681-DAFC3954A1D3}" presName="aSpace" presStyleCnt="0"/>
      <dgm:spPr/>
    </dgm:pt>
    <dgm:pt modelId="{61D1B544-AEA3-4FD0-8837-0D2FEA85FCB3}" type="pres">
      <dgm:prSet presAssocID="{E0754C29-939A-430A-BF17-999A76F8EBB2}" presName="compNode" presStyleCnt="0"/>
      <dgm:spPr/>
    </dgm:pt>
    <dgm:pt modelId="{C535C88A-9A43-4C6E-BCA1-DC7C9BF9F5AC}" type="pres">
      <dgm:prSet presAssocID="{E0754C29-939A-430A-BF17-999A76F8EBB2}" presName="aNode" presStyleLbl="bgShp" presStyleIdx="5" presStyleCnt="7" custLinFactNeighborX="-3020" custLinFactNeighborY="136"/>
      <dgm:spPr/>
      <dgm:t>
        <a:bodyPr/>
        <a:lstStyle/>
        <a:p>
          <a:endParaRPr lang="en-GB"/>
        </a:p>
      </dgm:t>
    </dgm:pt>
    <dgm:pt modelId="{CA08D4CC-2856-4804-9ACD-3F8196830FFD}" type="pres">
      <dgm:prSet presAssocID="{E0754C29-939A-430A-BF17-999A76F8EBB2}" presName="textNode" presStyleLbl="bgShp" presStyleIdx="5" presStyleCnt="7"/>
      <dgm:spPr/>
      <dgm:t>
        <a:bodyPr/>
        <a:lstStyle/>
        <a:p>
          <a:endParaRPr lang="en-GB"/>
        </a:p>
      </dgm:t>
    </dgm:pt>
    <dgm:pt modelId="{BB594C8B-75EF-41EF-ACB5-B2A914F2C4B3}" type="pres">
      <dgm:prSet presAssocID="{E0754C29-939A-430A-BF17-999A76F8EBB2}" presName="compChildNode" presStyleCnt="0"/>
      <dgm:spPr/>
    </dgm:pt>
    <dgm:pt modelId="{C4899795-C437-40AA-8896-78694C7F25DD}" type="pres">
      <dgm:prSet presAssocID="{E0754C29-939A-430A-BF17-999A76F8EBB2}" presName="theInnerList" presStyleCnt="0"/>
      <dgm:spPr/>
    </dgm:pt>
    <dgm:pt modelId="{B5376820-A468-4AE6-AE2A-D9ABEAD0DEBB}" type="pres">
      <dgm:prSet presAssocID="{E0754C29-939A-430A-BF17-999A76F8EBB2}" presName="aSpace" presStyleCnt="0"/>
      <dgm:spPr/>
    </dgm:pt>
    <dgm:pt modelId="{EBAF8098-D57B-40FC-9CC7-C2461299CC12}" type="pres">
      <dgm:prSet presAssocID="{ED75BBCC-FAE5-4527-B214-C7CFEEE58308}" presName="compNode" presStyleCnt="0"/>
      <dgm:spPr/>
    </dgm:pt>
    <dgm:pt modelId="{6B26A065-ECFB-4506-A4F1-801E8C5C0392}" type="pres">
      <dgm:prSet presAssocID="{ED75BBCC-FAE5-4527-B214-C7CFEEE58308}" presName="aNode" presStyleLbl="bgShp" presStyleIdx="6" presStyleCnt="7" custLinFactNeighborX="-5438"/>
      <dgm:spPr/>
      <dgm:t>
        <a:bodyPr/>
        <a:lstStyle/>
        <a:p>
          <a:endParaRPr lang="en-GB"/>
        </a:p>
      </dgm:t>
    </dgm:pt>
    <dgm:pt modelId="{B40F432B-66A2-4303-B820-0C3E99FCD5CB}" type="pres">
      <dgm:prSet presAssocID="{ED75BBCC-FAE5-4527-B214-C7CFEEE58308}" presName="textNode" presStyleLbl="bgShp" presStyleIdx="6" presStyleCnt="7"/>
      <dgm:spPr/>
      <dgm:t>
        <a:bodyPr/>
        <a:lstStyle/>
        <a:p>
          <a:endParaRPr lang="en-GB"/>
        </a:p>
      </dgm:t>
    </dgm:pt>
    <dgm:pt modelId="{CBAD60A0-4608-47EB-85EA-E39E5338D5B8}" type="pres">
      <dgm:prSet presAssocID="{ED75BBCC-FAE5-4527-B214-C7CFEEE58308}" presName="compChildNode" presStyleCnt="0"/>
      <dgm:spPr/>
    </dgm:pt>
    <dgm:pt modelId="{06C21C2C-F9AA-44E3-A513-0D19414B5611}" type="pres">
      <dgm:prSet presAssocID="{ED75BBCC-FAE5-4527-B214-C7CFEEE58308}" presName="theInnerList" presStyleCnt="0"/>
      <dgm:spPr/>
    </dgm:pt>
  </dgm:ptLst>
  <dgm:cxnLst>
    <dgm:cxn modelId="{882E3803-7825-46D3-8A33-9108E61C1420}" type="presOf" srcId="{E11BD7DE-D806-4A30-ACAA-B3207C763C1A}" destId="{F2FC2F62-BC13-409D-B056-211E0D28A9DD}" srcOrd="1" destOrd="0" presId="urn:microsoft.com/office/officeart/2005/8/layout/lProcess2"/>
    <dgm:cxn modelId="{D2372D87-D8D1-4BCB-A06F-89FAFAAD688A}" type="presOf" srcId="{ED75BBCC-FAE5-4527-B214-C7CFEEE58308}" destId="{6B26A065-ECFB-4506-A4F1-801E8C5C0392}" srcOrd="0" destOrd="0" presId="urn:microsoft.com/office/officeart/2005/8/layout/lProcess2"/>
    <dgm:cxn modelId="{A5667DE8-29BF-42D1-95FE-7FC698178280}" srcId="{1C53027B-82A1-4B27-84DF-CA2009AF586A}" destId="{E11BD7DE-D806-4A30-ACAA-B3207C763C1A}" srcOrd="1" destOrd="0" parTransId="{1077AF34-200B-4B5F-BD4F-23255C9B178B}" sibTransId="{A09DDD26-742B-4516-95DE-02EFD97835AA}"/>
    <dgm:cxn modelId="{9BE8337E-A328-4654-8F96-901424E13B5B}" type="presOf" srcId="{E0754C29-939A-430A-BF17-999A76F8EBB2}" destId="{C535C88A-9A43-4C6E-BCA1-DC7C9BF9F5AC}" srcOrd="0" destOrd="0" presId="urn:microsoft.com/office/officeart/2005/8/layout/lProcess2"/>
    <dgm:cxn modelId="{DBE074FA-D9EA-42BF-AB23-29BCB816E86E}" srcId="{1C53027B-82A1-4B27-84DF-CA2009AF586A}" destId="{5E682456-CE5E-407C-9BB9-1A643B0045AD}" srcOrd="0" destOrd="0" parTransId="{D219E9BD-25F3-4DC6-94D2-A7C564509A8E}" sibTransId="{747C2B1D-B2FC-48F0-8933-5FC3ED7A43E2}"/>
    <dgm:cxn modelId="{0142B65F-B6A1-42B4-AED6-D3F263EE1A65}" srcId="{1C53027B-82A1-4B27-84DF-CA2009AF586A}" destId="{499956A3-BA1A-4438-BF6F-A1C63CBF4F1B}" srcOrd="2" destOrd="0" parTransId="{1E70277E-09FC-45E5-8F13-FC036805B573}" sibTransId="{B5BBF3DA-55AC-4A0B-B582-9FC0412FB623}"/>
    <dgm:cxn modelId="{35AF2FDB-A86C-4DF3-9D7B-AA9D9B51F9E6}" type="presOf" srcId="{499956A3-BA1A-4438-BF6F-A1C63CBF4F1B}" destId="{77209112-0B3C-4AD0-8D77-8AC2D3A441DE}" srcOrd="1" destOrd="0" presId="urn:microsoft.com/office/officeart/2005/8/layout/lProcess2"/>
    <dgm:cxn modelId="{C795BAC4-81B5-4A3D-84B5-56B066229FA9}" type="presOf" srcId="{5E682456-CE5E-407C-9BB9-1A643B0045AD}" destId="{276B5A83-FF03-4DBC-AD63-5333200A489C}" srcOrd="0" destOrd="0" presId="urn:microsoft.com/office/officeart/2005/8/layout/lProcess2"/>
    <dgm:cxn modelId="{F5D002DF-B523-4A13-B0EF-480CE9431B31}" type="presOf" srcId="{E0754C29-939A-430A-BF17-999A76F8EBB2}" destId="{CA08D4CC-2856-4804-9ACD-3F8196830FFD}" srcOrd="1" destOrd="0" presId="urn:microsoft.com/office/officeart/2005/8/layout/lProcess2"/>
    <dgm:cxn modelId="{B0CE6F2F-0314-4200-8E4F-C6049DBE95A7}" type="presOf" srcId="{89290B78-D0B9-40C4-80A7-01073C329A06}" destId="{F8B8CBC7-8F90-4B61-B691-5EDBC2D25A9E}" srcOrd="0" destOrd="0" presId="urn:microsoft.com/office/officeart/2005/8/layout/lProcess2"/>
    <dgm:cxn modelId="{F292617D-DF26-4527-B0D4-8C558EB243EB}" type="presOf" srcId="{5E682456-CE5E-407C-9BB9-1A643B0045AD}" destId="{8E22E10C-F45C-4CD3-AD56-F52D116FD853}" srcOrd="1" destOrd="0" presId="urn:microsoft.com/office/officeart/2005/8/layout/lProcess2"/>
    <dgm:cxn modelId="{51617824-9C63-4928-B46F-72BED4AE1BBA}" srcId="{1C53027B-82A1-4B27-84DF-CA2009AF586A}" destId="{ED75BBCC-FAE5-4527-B214-C7CFEEE58308}" srcOrd="6" destOrd="0" parTransId="{02905359-B9E7-49C4-A4BC-48FBDB2B68D0}" sibTransId="{9B09F6B2-DF5B-4A03-94EB-6CF534908BF0}"/>
    <dgm:cxn modelId="{8F574AE8-6C51-4941-8BB6-E8191AD58B0F}" srcId="{1C53027B-82A1-4B27-84DF-CA2009AF586A}" destId="{89290B78-D0B9-40C4-80A7-01073C329A06}" srcOrd="3" destOrd="0" parTransId="{3B937371-D787-4F06-A82A-E8BF8DE2C098}" sibTransId="{E6398B0A-8B65-420D-BE7E-A34F3366F4B8}"/>
    <dgm:cxn modelId="{A229C5E3-09C4-4AC5-9AD6-44914D409201}" srcId="{1C53027B-82A1-4B27-84DF-CA2009AF586A}" destId="{A20A57D9-803B-442D-8681-DAFC3954A1D3}" srcOrd="4" destOrd="0" parTransId="{E11E6CF9-AD1B-4515-AA6D-59E146CD9185}" sibTransId="{0666FB38-FFD7-446C-BE27-D3C73C0290E6}"/>
    <dgm:cxn modelId="{BE8C47F9-7389-4759-AB80-6C7CA5DF84C4}" type="presOf" srcId="{499956A3-BA1A-4438-BF6F-A1C63CBF4F1B}" destId="{D5C6DC4B-A5D5-4E27-801C-0CA5494745F9}" srcOrd="0" destOrd="0" presId="urn:microsoft.com/office/officeart/2005/8/layout/lProcess2"/>
    <dgm:cxn modelId="{41AEFCFE-6DFC-4CE6-BD9F-05EF6438D9F9}" type="presOf" srcId="{89290B78-D0B9-40C4-80A7-01073C329A06}" destId="{5636E099-278E-41CB-B73B-B6E640B2C60A}" srcOrd="1" destOrd="0" presId="urn:microsoft.com/office/officeart/2005/8/layout/lProcess2"/>
    <dgm:cxn modelId="{54D8CE57-7C29-4052-AD8F-7E5ACE2F3381}" type="presOf" srcId="{ED75BBCC-FAE5-4527-B214-C7CFEEE58308}" destId="{B40F432B-66A2-4303-B820-0C3E99FCD5CB}" srcOrd="1" destOrd="0" presId="urn:microsoft.com/office/officeart/2005/8/layout/lProcess2"/>
    <dgm:cxn modelId="{246EAC25-66F9-46B4-972F-E0A7448F0206}" type="presOf" srcId="{1C53027B-82A1-4B27-84DF-CA2009AF586A}" destId="{8E88EC7C-D7CA-4BD4-8DD2-BD0C6F19DF9F}" srcOrd="0" destOrd="0" presId="urn:microsoft.com/office/officeart/2005/8/layout/lProcess2"/>
    <dgm:cxn modelId="{818B0F65-A5F8-4420-9F28-93E1CF316F2B}" type="presOf" srcId="{A20A57D9-803B-442D-8681-DAFC3954A1D3}" destId="{FB7EA7DD-18D7-437A-AD81-768EF7F38BD5}" srcOrd="1" destOrd="0" presId="urn:microsoft.com/office/officeart/2005/8/layout/lProcess2"/>
    <dgm:cxn modelId="{8E00A121-B014-41A4-8E61-8C9A010F2FA1}" type="presOf" srcId="{E11BD7DE-D806-4A30-ACAA-B3207C763C1A}" destId="{FFD869FD-8FCD-42D7-89B2-ECD532D68689}" srcOrd="0" destOrd="0" presId="urn:microsoft.com/office/officeart/2005/8/layout/lProcess2"/>
    <dgm:cxn modelId="{F83E62AC-D19A-4A89-B7F6-9ED80D656B7A}" srcId="{1C53027B-82A1-4B27-84DF-CA2009AF586A}" destId="{E0754C29-939A-430A-BF17-999A76F8EBB2}" srcOrd="5" destOrd="0" parTransId="{64459797-3CD8-47E9-86BE-AD7D32DE715F}" sibTransId="{042F200B-7CD7-4DBD-86EE-EFABCBD58C7D}"/>
    <dgm:cxn modelId="{83782E03-1464-4865-92C8-7E8CC718D318}" type="presOf" srcId="{A20A57D9-803B-442D-8681-DAFC3954A1D3}" destId="{126848B5-FD91-433D-9749-7D531357D1BF}" srcOrd="0" destOrd="0" presId="urn:microsoft.com/office/officeart/2005/8/layout/lProcess2"/>
    <dgm:cxn modelId="{9F68F5B6-E7BE-422C-866A-C148A27AAC80}" type="presParOf" srcId="{8E88EC7C-D7CA-4BD4-8DD2-BD0C6F19DF9F}" destId="{BBAF0D03-FD8D-4CB9-9913-AF9781C5AB79}" srcOrd="0" destOrd="0" presId="urn:microsoft.com/office/officeart/2005/8/layout/lProcess2"/>
    <dgm:cxn modelId="{DBD8ED65-8A4C-474C-A6C6-6B01E6C2BC6D}" type="presParOf" srcId="{BBAF0D03-FD8D-4CB9-9913-AF9781C5AB79}" destId="{276B5A83-FF03-4DBC-AD63-5333200A489C}" srcOrd="0" destOrd="0" presId="urn:microsoft.com/office/officeart/2005/8/layout/lProcess2"/>
    <dgm:cxn modelId="{4708902A-4978-4717-9ADC-817F96872D5E}" type="presParOf" srcId="{BBAF0D03-FD8D-4CB9-9913-AF9781C5AB79}" destId="{8E22E10C-F45C-4CD3-AD56-F52D116FD853}" srcOrd="1" destOrd="0" presId="urn:microsoft.com/office/officeart/2005/8/layout/lProcess2"/>
    <dgm:cxn modelId="{04F1DFC1-4C0C-48AB-945B-4A48C95F06F6}" type="presParOf" srcId="{BBAF0D03-FD8D-4CB9-9913-AF9781C5AB79}" destId="{737C72F3-791F-4088-99F4-5F57B8DE6A08}" srcOrd="2" destOrd="0" presId="urn:microsoft.com/office/officeart/2005/8/layout/lProcess2"/>
    <dgm:cxn modelId="{3F4F4E98-86F8-4490-BE84-1BD2F7E3F4AB}" type="presParOf" srcId="{737C72F3-791F-4088-99F4-5F57B8DE6A08}" destId="{F9647204-F166-44BD-8767-6A9283BCE4AE}" srcOrd="0" destOrd="0" presId="urn:microsoft.com/office/officeart/2005/8/layout/lProcess2"/>
    <dgm:cxn modelId="{4E8E9455-5C7B-48D9-A191-EA8C57CE8DD5}" type="presParOf" srcId="{8E88EC7C-D7CA-4BD4-8DD2-BD0C6F19DF9F}" destId="{262694B7-FFC4-44DE-9680-863656AB2C92}" srcOrd="1" destOrd="0" presId="urn:microsoft.com/office/officeart/2005/8/layout/lProcess2"/>
    <dgm:cxn modelId="{9819D221-7226-4DFF-B5E2-4C967F733558}" type="presParOf" srcId="{8E88EC7C-D7CA-4BD4-8DD2-BD0C6F19DF9F}" destId="{34356684-08EC-4AC5-9A78-C1EAFB41B785}" srcOrd="2" destOrd="0" presId="urn:microsoft.com/office/officeart/2005/8/layout/lProcess2"/>
    <dgm:cxn modelId="{FD47F004-0BF8-4DA3-927D-B17DD55EFDBB}" type="presParOf" srcId="{34356684-08EC-4AC5-9A78-C1EAFB41B785}" destId="{FFD869FD-8FCD-42D7-89B2-ECD532D68689}" srcOrd="0" destOrd="0" presId="urn:microsoft.com/office/officeart/2005/8/layout/lProcess2"/>
    <dgm:cxn modelId="{178A580B-2017-496E-A1BB-7EBCC0C4F56F}" type="presParOf" srcId="{34356684-08EC-4AC5-9A78-C1EAFB41B785}" destId="{F2FC2F62-BC13-409D-B056-211E0D28A9DD}" srcOrd="1" destOrd="0" presId="urn:microsoft.com/office/officeart/2005/8/layout/lProcess2"/>
    <dgm:cxn modelId="{A595F52F-709A-4091-B454-8407351F35D3}" type="presParOf" srcId="{34356684-08EC-4AC5-9A78-C1EAFB41B785}" destId="{F44CD0D9-B596-4E70-A011-AF60F5CF79A2}" srcOrd="2" destOrd="0" presId="urn:microsoft.com/office/officeart/2005/8/layout/lProcess2"/>
    <dgm:cxn modelId="{91BBCB34-AB49-4457-8099-899EA19EE5DD}" type="presParOf" srcId="{F44CD0D9-B596-4E70-A011-AF60F5CF79A2}" destId="{ECA02B64-A3A5-4FB8-9854-28CA0D190856}" srcOrd="0" destOrd="0" presId="urn:microsoft.com/office/officeart/2005/8/layout/lProcess2"/>
    <dgm:cxn modelId="{8287E7C4-1948-4014-BBF6-09BB5620A349}" type="presParOf" srcId="{8E88EC7C-D7CA-4BD4-8DD2-BD0C6F19DF9F}" destId="{1C6AD0D4-A161-4D16-A99F-20B415C2C9EA}" srcOrd="3" destOrd="0" presId="urn:microsoft.com/office/officeart/2005/8/layout/lProcess2"/>
    <dgm:cxn modelId="{81AF1C09-D014-4873-8943-0B5BF410B18F}" type="presParOf" srcId="{8E88EC7C-D7CA-4BD4-8DD2-BD0C6F19DF9F}" destId="{7BCA4E54-29A2-4532-A69C-0A63E96A52D5}" srcOrd="4" destOrd="0" presId="urn:microsoft.com/office/officeart/2005/8/layout/lProcess2"/>
    <dgm:cxn modelId="{2BB26D9B-45EE-4AB7-9B46-9BF7F0D8F973}" type="presParOf" srcId="{7BCA4E54-29A2-4532-A69C-0A63E96A52D5}" destId="{D5C6DC4B-A5D5-4E27-801C-0CA5494745F9}" srcOrd="0" destOrd="0" presId="urn:microsoft.com/office/officeart/2005/8/layout/lProcess2"/>
    <dgm:cxn modelId="{A3671629-D826-4ABB-AD0D-5DD21A10A41A}" type="presParOf" srcId="{7BCA4E54-29A2-4532-A69C-0A63E96A52D5}" destId="{77209112-0B3C-4AD0-8D77-8AC2D3A441DE}" srcOrd="1" destOrd="0" presId="urn:microsoft.com/office/officeart/2005/8/layout/lProcess2"/>
    <dgm:cxn modelId="{CD90758D-7404-4BCB-8127-B48CF28B7511}" type="presParOf" srcId="{7BCA4E54-29A2-4532-A69C-0A63E96A52D5}" destId="{BFA42381-FC73-4014-AACE-8624D95D763D}" srcOrd="2" destOrd="0" presId="urn:microsoft.com/office/officeart/2005/8/layout/lProcess2"/>
    <dgm:cxn modelId="{3BEA2258-3FED-4B1D-AA0C-29359087EE01}" type="presParOf" srcId="{BFA42381-FC73-4014-AACE-8624D95D763D}" destId="{1710BAEF-1B03-49EC-9A13-CB6528A7BC22}" srcOrd="0" destOrd="0" presId="urn:microsoft.com/office/officeart/2005/8/layout/lProcess2"/>
    <dgm:cxn modelId="{D6DD6E11-2C55-403C-AD56-18C172828048}" type="presParOf" srcId="{8E88EC7C-D7CA-4BD4-8DD2-BD0C6F19DF9F}" destId="{7F28A0E0-AB17-45A5-9EB8-A8A809720829}" srcOrd="5" destOrd="0" presId="urn:microsoft.com/office/officeart/2005/8/layout/lProcess2"/>
    <dgm:cxn modelId="{C6B07919-7960-4D94-BE9D-5E84082FBF88}" type="presParOf" srcId="{8E88EC7C-D7CA-4BD4-8DD2-BD0C6F19DF9F}" destId="{848AB881-4879-40DA-A87F-BA36A7B4B92C}" srcOrd="6" destOrd="0" presId="urn:microsoft.com/office/officeart/2005/8/layout/lProcess2"/>
    <dgm:cxn modelId="{5F4FE2B0-F298-4EF4-A418-E8976FEAC110}" type="presParOf" srcId="{848AB881-4879-40DA-A87F-BA36A7B4B92C}" destId="{F8B8CBC7-8F90-4B61-B691-5EDBC2D25A9E}" srcOrd="0" destOrd="0" presId="urn:microsoft.com/office/officeart/2005/8/layout/lProcess2"/>
    <dgm:cxn modelId="{1311D9AB-CC55-4C25-843C-390CF89D94AA}" type="presParOf" srcId="{848AB881-4879-40DA-A87F-BA36A7B4B92C}" destId="{5636E099-278E-41CB-B73B-B6E640B2C60A}" srcOrd="1" destOrd="0" presId="urn:microsoft.com/office/officeart/2005/8/layout/lProcess2"/>
    <dgm:cxn modelId="{67C960DC-1A7B-48DB-BE82-F05630CCCA82}" type="presParOf" srcId="{848AB881-4879-40DA-A87F-BA36A7B4B92C}" destId="{D6879625-7137-4882-8861-4CB2E8E93EF8}" srcOrd="2" destOrd="0" presId="urn:microsoft.com/office/officeart/2005/8/layout/lProcess2"/>
    <dgm:cxn modelId="{38098399-2EC7-4836-8703-279F273AD0B6}" type="presParOf" srcId="{D6879625-7137-4882-8861-4CB2E8E93EF8}" destId="{D9CB92A0-C1FC-4DE7-95D1-133238F91E99}" srcOrd="0" destOrd="0" presId="urn:microsoft.com/office/officeart/2005/8/layout/lProcess2"/>
    <dgm:cxn modelId="{E4A84BB0-FAC7-420B-ACD6-99F35EBD8799}" type="presParOf" srcId="{8E88EC7C-D7CA-4BD4-8DD2-BD0C6F19DF9F}" destId="{60731583-C4E6-4A0E-AE15-DC77AF890AF4}" srcOrd="7" destOrd="0" presId="urn:microsoft.com/office/officeart/2005/8/layout/lProcess2"/>
    <dgm:cxn modelId="{8A0ECEFB-4C54-40A4-891A-9319AD3ACC0C}" type="presParOf" srcId="{8E88EC7C-D7CA-4BD4-8DD2-BD0C6F19DF9F}" destId="{B9B17903-0011-4824-AB3F-65ACD4D08B85}" srcOrd="8" destOrd="0" presId="urn:microsoft.com/office/officeart/2005/8/layout/lProcess2"/>
    <dgm:cxn modelId="{9D49DE46-01B7-4087-9F96-38F8470EC787}" type="presParOf" srcId="{B9B17903-0011-4824-AB3F-65ACD4D08B85}" destId="{126848B5-FD91-433D-9749-7D531357D1BF}" srcOrd="0" destOrd="0" presId="urn:microsoft.com/office/officeart/2005/8/layout/lProcess2"/>
    <dgm:cxn modelId="{5455F35A-4E9B-4D8A-A6EB-1106CA78681B}" type="presParOf" srcId="{B9B17903-0011-4824-AB3F-65ACD4D08B85}" destId="{FB7EA7DD-18D7-437A-AD81-768EF7F38BD5}" srcOrd="1" destOrd="0" presId="urn:microsoft.com/office/officeart/2005/8/layout/lProcess2"/>
    <dgm:cxn modelId="{6E29CE28-F4BD-4D13-A89A-C00970152DE0}" type="presParOf" srcId="{B9B17903-0011-4824-AB3F-65ACD4D08B85}" destId="{E02794F6-91C9-4A77-AC5A-665DD86A1506}" srcOrd="2" destOrd="0" presId="urn:microsoft.com/office/officeart/2005/8/layout/lProcess2"/>
    <dgm:cxn modelId="{56FF4CF9-07A4-48BF-8673-A52B7875F2FF}" type="presParOf" srcId="{E02794F6-91C9-4A77-AC5A-665DD86A1506}" destId="{F142C050-BF4A-4893-B1DB-489CF6CE71CB}" srcOrd="0" destOrd="0" presId="urn:microsoft.com/office/officeart/2005/8/layout/lProcess2"/>
    <dgm:cxn modelId="{E486C0F2-3DC8-4643-A52A-98A20869D376}" type="presParOf" srcId="{8E88EC7C-D7CA-4BD4-8DD2-BD0C6F19DF9F}" destId="{9F88268E-5848-48F0-A0BA-557CC757D454}" srcOrd="9" destOrd="0" presId="urn:microsoft.com/office/officeart/2005/8/layout/lProcess2"/>
    <dgm:cxn modelId="{50D0DC11-44F8-4607-8DA8-E2104CB77C98}" type="presParOf" srcId="{8E88EC7C-D7CA-4BD4-8DD2-BD0C6F19DF9F}" destId="{61D1B544-AEA3-4FD0-8837-0D2FEA85FCB3}" srcOrd="10" destOrd="0" presId="urn:microsoft.com/office/officeart/2005/8/layout/lProcess2"/>
    <dgm:cxn modelId="{07ADAC90-33E6-4949-8678-A286D31F8016}" type="presParOf" srcId="{61D1B544-AEA3-4FD0-8837-0D2FEA85FCB3}" destId="{C535C88A-9A43-4C6E-BCA1-DC7C9BF9F5AC}" srcOrd="0" destOrd="0" presId="urn:microsoft.com/office/officeart/2005/8/layout/lProcess2"/>
    <dgm:cxn modelId="{3A905B34-85F8-482D-9AC4-70579EBD6E62}" type="presParOf" srcId="{61D1B544-AEA3-4FD0-8837-0D2FEA85FCB3}" destId="{CA08D4CC-2856-4804-9ACD-3F8196830FFD}" srcOrd="1" destOrd="0" presId="urn:microsoft.com/office/officeart/2005/8/layout/lProcess2"/>
    <dgm:cxn modelId="{24EDBB65-1EEB-4151-A82E-D168266FBE96}" type="presParOf" srcId="{61D1B544-AEA3-4FD0-8837-0D2FEA85FCB3}" destId="{BB594C8B-75EF-41EF-ACB5-B2A914F2C4B3}" srcOrd="2" destOrd="0" presId="urn:microsoft.com/office/officeart/2005/8/layout/lProcess2"/>
    <dgm:cxn modelId="{7AE91272-9BA4-448C-8728-FC8D30BFCAF6}" type="presParOf" srcId="{BB594C8B-75EF-41EF-ACB5-B2A914F2C4B3}" destId="{C4899795-C437-40AA-8896-78694C7F25DD}" srcOrd="0" destOrd="0" presId="urn:microsoft.com/office/officeart/2005/8/layout/lProcess2"/>
    <dgm:cxn modelId="{7338868C-B253-42DB-B67B-7D4DF5AA4683}" type="presParOf" srcId="{8E88EC7C-D7CA-4BD4-8DD2-BD0C6F19DF9F}" destId="{B5376820-A468-4AE6-AE2A-D9ABEAD0DEBB}" srcOrd="11" destOrd="0" presId="urn:microsoft.com/office/officeart/2005/8/layout/lProcess2"/>
    <dgm:cxn modelId="{C2B17DFB-E755-4B2B-B865-264246383203}" type="presParOf" srcId="{8E88EC7C-D7CA-4BD4-8DD2-BD0C6F19DF9F}" destId="{EBAF8098-D57B-40FC-9CC7-C2461299CC12}" srcOrd="12" destOrd="0" presId="urn:microsoft.com/office/officeart/2005/8/layout/lProcess2"/>
    <dgm:cxn modelId="{51AD4234-4DD5-4C7D-83B2-35A94377138C}" type="presParOf" srcId="{EBAF8098-D57B-40FC-9CC7-C2461299CC12}" destId="{6B26A065-ECFB-4506-A4F1-801E8C5C0392}" srcOrd="0" destOrd="0" presId="urn:microsoft.com/office/officeart/2005/8/layout/lProcess2"/>
    <dgm:cxn modelId="{167CD903-EFA3-4D47-850A-73F8F83D946A}" type="presParOf" srcId="{EBAF8098-D57B-40FC-9CC7-C2461299CC12}" destId="{B40F432B-66A2-4303-B820-0C3E99FCD5CB}" srcOrd="1" destOrd="0" presId="urn:microsoft.com/office/officeart/2005/8/layout/lProcess2"/>
    <dgm:cxn modelId="{EE91BBCA-8B32-4188-8DFF-0DA92A7A388D}" type="presParOf" srcId="{EBAF8098-D57B-40FC-9CC7-C2461299CC12}" destId="{CBAD60A0-4608-47EB-85EA-E39E5338D5B8}" srcOrd="2" destOrd="0" presId="urn:microsoft.com/office/officeart/2005/8/layout/lProcess2"/>
    <dgm:cxn modelId="{2C14DB28-7189-45A9-8DAB-F92755087A43}" type="presParOf" srcId="{CBAD60A0-4608-47EB-85EA-E39E5338D5B8}" destId="{06C21C2C-F9AA-44E3-A513-0D19414B5611}"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6B5A83-FF03-4DBC-AD63-5333200A489C}">
      <dsp:nvSpPr>
        <dsp:cNvPr id="0" name=""/>
        <dsp:cNvSpPr/>
      </dsp:nvSpPr>
      <dsp:spPr>
        <a:xfrm>
          <a:off x="12063" y="0"/>
          <a:ext cx="1713127"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GB" sz="1800" kern="1200" dirty="0"/>
        </a:p>
      </dsp:txBody>
      <dsp:txXfrm>
        <a:off x="12063" y="0"/>
        <a:ext cx="1713127" cy="1399053"/>
      </dsp:txXfrm>
    </dsp:sp>
    <dsp:sp modelId="{FFD869FD-8FCD-42D7-89B2-ECD532D68689}">
      <dsp:nvSpPr>
        <dsp:cNvPr id="0" name=""/>
        <dsp:cNvSpPr/>
      </dsp:nvSpPr>
      <dsp:spPr>
        <a:xfrm>
          <a:off x="1792083" y="0"/>
          <a:ext cx="1621987"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GB" sz="1400"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endParaRPr lang="en-GB" sz="1400" b="1" kern="1200" dirty="0"/>
        </a:p>
        <a:p>
          <a:pPr lvl="0" algn="ctr" defTabSz="622300">
            <a:lnSpc>
              <a:spcPct val="90000"/>
            </a:lnSpc>
            <a:spcBef>
              <a:spcPct val="0"/>
            </a:spcBef>
            <a:spcAft>
              <a:spcPct val="35000"/>
            </a:spcAft>
          </a:pPr>
          <a:r>
            <a:rPr lang="en-GB" sz="1400" b="1" kern="1200" dirty="0"/>
            <a:t>Scavenger Hunt</a:t>
          </a:r>
        </a:p>
        <a:p>
          <a:pPr lvl="0" algn="ctr" defTabSz="622300">
            <a:lnSpc>
              <a:spcPct val="90000"/>
            </a:lnSpc>
            <a:spcBef>
              <a:spcPct val="0"/>
            </a:spcBef>
            <a:spcAft>
              <a:spcPct val="35000"/>
            </a:spcAft>
          </a:pPr>
          <a:endParaRPr lang="en-GB" sz="1400" kern="1200" dirty="0"/>
        </a:p>
        <a:p>
          <a:pPr lvl="0" algn="ctr" defTabSz="622300">
            <a:lnSpc>
              <a:spcPct val="90000"/>
            </a:lnSpc>
            <a:spcBef>
              <a:spcPct val="0"/>
            </a:spcBef>
            <a:spcAft>
              <a:spcPct val="35000"/>
            </a:spcAft>
          </a:pPr>
          <a:r>
            <a:rPr lang="en-GB" sz="1400" kern="1200" dirty="0"/>
            <a:t>Can you find objects or things that make letters in your First name. You may find them around the home or outside.</a:t>
          </a:r>
        </a:p>
        <a:p>
          <a:pPr lvl="0" algn="ctr" defTabSz="622300">
            <a:lnSpc>
              <a:spcPct val="90000"/>
            </a:lnSpc>
            <a:spcBef>
              <a:spcPct val="0"/>
            </a:spcBef>
            <a:spcAft>
              <a:spcPct val="35000"/>
            </a:spcAft>
          </a:pPr>
          <a:r>
            <a:rPr lang="en-GB" sz="1400" kern="1200" dirty="0" err="1"/>
            <a:t>Eg</a:t>
          </a:r>
          <a:r>
            <a:rPr lang="en-GB" sz="1400" kern="1200" dirty="0"/>
            <a:t> a Lamppost that makes an I, a ball for the letter O.</a:t>
          </a:r>
        </a:p>
        <a:p>
          <a:pPr lvl="0" algn="ctr" defTabSz="622300">
            <a:lnSpc>
              <a:spcPct val="90000"/>
            </a:lnSpc>
            <a:spcBef>
              <a:spcPct val="0"/>
            </a:spcBef>
            <a:spcAft>
              <a:spcPct val="35000"/>
            </a:spcAft>
          </a:pPr>
          <a:r>
            <a:rPr lang="en-GB" sz="1400" kern="1200" dirty="0"/>
            <a:t>Be creative, look at details within objects, you may find letters inside them </a:t>
          </a:r>
          <a:r>
            <a:rPr lang="en-GB" sz="1400" kern="1200" dirty="0" err="1"/>
            <a:t>eg</a:t>
          </a:r>
          <a:r>
            <a:rPr lang="en-GB" sz="1400" kern="1200" dirty="0"/>
            <a:t> a </a:t>
          </a:r>
          <a:r>
            <a:rPr lang="en-GB" sz="1400" kern="1200" dirty="0" err="1"/>
            <a:t>doorkey</a:t>
          </a:r>
          <a:r>
            <a:rPr lang="en-GB" sz="1400" kern="1200" dirty="0"/>
            <a:t> hole makes the letter </a:t>
          </a:r>
          <a:r>
            <a:rPr lang="en-GB" sz="1400" kern="1200" dirty="0" err="1"/>
            <a:t>i</a:t>
          </a:r>
          <a:r>
            <a:rPr lang="en-GB" sz="1400" kern="1200" dirty="0"/>
            <a:t>.   </a:t>
          </a:r>
        </a:p>
      </dsp:txBody>
      <dsp:txXfrm>
        <a:off x="1792083" y="0"/>
        <a:ext cx="1621987" cy="1399053"/>
      </dsp:txXfrm>
    </dsp:sp>
    <dsp:sp modelId="{D5C6DC4B-A5D5-4E27-801C-0CA5494745F9}">
      <dsp:nvSpPr>
        <dsp:cNvPr id="0" name=""/>
        <dsp:cNvSpPr/>
      </dsp:nvSpPr>
      <dsp:spPr>
        <a:xfrm>
          <a:off x="3572335" y="0"/>
          <a:ext cx="1543441"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GB" sz="1800" kern="1200" dirty="0"/>
        </a:p>
      </dsp:txBody>
      <dsp:txXfrm>
        <a:off x="3572335" y="0"/>
        <a:ext cx="1543441" cy="1399053"/>
      </dsp:txXfrm>
    </dsp:sp>
    <dsp:sp modelId="{F8B8CBC7-8F90-4B61-B691-5EDBC2D25A9E}">
      <dsp:nvSpPr>
        <dsp:cNvPr id="0" name=""/>
        <dsp:cNvSpPr/>
      </dsp:nvSpPr>
      <dsp:spPr>
        <a:xfrm>
          <a:off x="5271401" y="0"/>
          <a:ext cx="1543441"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GB" sz="1800" kern="1200" dirty="0"/>
        </a:p>
        <a:p>
          <a:pPr lvl="0" algn="ctr" defTabSz="800100">
            <a:lnSpc>
              <a:spcPct val="90000"/>
            </a:lnSpc>
            <a:spcBef>
              <a:spcPct val="0"/>
            </a:spcBef>
            <a:spcAft>
              <a:spcPct val="35000"/>
            </a:spcAft>
          </a:pPr>
          <a:endParaRPr lang="en-GB" sz="18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400" kern="1200" dirty="0"/>
        </a:p>
        <a:p>
          <a:pPr lvl="0" algn="ctr" defTabSz="800100">
            <a:lnSpc>
              <a:spcPct val="90000"/>
            </a:lnSpc>
            <a:spcBef>
              <a:spcPct val="0"/>
            </a:spcBef>
            <a:spcAft>
              <a:spcPct val="35000"/>
            </a:spcAft>
          </a:pPr>
          <a:endParaRPr lang="en-GB" sz="1200" kern="1200" dirty="0"/>
        </a:p>
        <a:p>
          <a:pPr lvl="0" algn="ctr" defTabSz="800100">
            <a:lnSpc>
              <a:spcPct val="90000"/>
            </a:lnSpc>
            <a:spcBef>
              <a:spcPct val="0"/>
            </a:spcBef>
            <a:spcAft>
              <a:spcPct val="35000"/>
            </a:spcAft>
          </a:pPr>
          <a:endParaRPr lang="en-GB" sz="1200" kern="1200" dirty="0"/>
        </a:p>
        <a:p>
          <a:pPr lvl="0" algn="ctr" defTabSz="800100">
            <a:lnSpc>
              <a:spcPct val="90000"/>
            </a:lnSpc>
            <a:spcBef>
              <a:spcPct val="0"/>
            </a:spcBef>
            <a:spcAft>
              <a:spcPct val="35000"/>
            </a:spcAft>
          </a:pPr>
          <a:endParaRPr lang="en-GB" sz="1200" kern="1200" dirty="0"/>
        </a:p>
        <a:p>
          <a:pPr lvl="0" algn="ctr" defTabSz="800100">
            <a:lnSpc>
              <a:spcPct val="90000"/>
            </a:lnSpc>
            <a:spcBef>
              <a:spcPct val="0"/>
            </a:spcBef>
            <a:spcAft>
              <a:spcPct val="35000"/>
            </a:spcAft>
          </a:pPr>
          <a:endParaRPr lang="en-GB" sz="1400" b="1" kern="1200" dirty="0"/>
        </a:p>
        <a:p>
          <a:pPr lvl="0" algn="ctr" defTabSz="800100">
            <a:lnSpc>
              <a:spcPct val="90000"/>
            </a:lnSpc>
            <a:spcBef>
              <a:spcPct val="0"/>
            </a:spcBef>
            <a:spcAft>
              <a:spcPct val="35000"/>
            </a:spcAft>
          </a:pPr>
          <a:r>
            <a:rPr lang="en-GB" sz="1400" b="1" kern="1200" dirty="0"/>
            <a:t>The speed stacking challenge</a:t>
          </a:r>
        </a:p>
        <a:p>
          <a:pPr lvl="0" algn="ctr" defTabSz="800100">
            <a:lnSpc>
              <a:spcPct val="90000"/>
            </a:lnSpc>
            <a:spcBef>
              <a:spcPct val="0"/>
            </a:spcBef>
            <a:spcAft>
              <a:spcPct val="35000"/>
            </a:spcAft>
          </a:pPr>
          <a:r>
            <a:rPr lang="en-GB" sz="1400" kern="1200" dirty="0"/>
            <a:t>The challenge is a fun way to improve your hand eye coordination. </a:t>
          </a:r>
        </a:p>
        <a:p>
          <a:pPr lvl="0" algn="ctr" defTabSz="800100">
            <a:lnSpc>
              <a:spcPct val="90000"/>
            </a:lnSpc>
            <a:spcBef>
              <a:spcPct val="0"/>
            </a:spcBef>
            <a:spcAft>
              <a:spcPct val="35000"/>
            </a:spcAft>
          </a:pPr>
          <a:r>
            <a:rPr lang="en-GB" sz="1400" kern="1200" dirty="0"/>
            <a:t>The aim is too smoothly stack a pyramid of cups without knocking them over, and then dismantle your pyramid with no disasters</a:t>
          </a:r>
        </a:p>
        <a:p>
          <a:pPr lvl="0" algn="ctr" defTabSz="800100">
            <a:lnSpc>
              <a:spcPct val="90000"/>
            </a:lnSpc>
            <a:spcBef>
              <a:spcPct val="0"/>
            </a:spcBef>
            <a:spcAft>
              <a:spcPct val="35000"/>
            </a:spcAft>
          </a:pPr>
          <a:r>
            <a:rPr lang="en-GB" sz="1400" kern="1200" dirty="0"/>
            <a:t>https://www.bbc.co.uk/programmes/articles/5K6QMDpwmHQK999DtmvhGgG/the-speed-stacking-challenge-makeyourmove</a:t>
          </a:r>
          <a:endParaRPr lang="en-GB" sz="1600" kern="1200" dirty="0"/>
        </a:p>
        <a:p>
          <a:pPr lvl="0" algn="ctr" defTabSz="800100">
            <a:lnSpc>
              <a:spcPct val="90000"/>
            </a:lnSpc>
            <a:spcBef>
              <a:spcPct val="0"/>
            </a:spcBef>
            <a:spcAft>
              <a:spcPct val="35000"/>
            </a:spcAft>
          </a:pPr>
          <a:endParaRPr lang="en-GB" sz="1800" kern="1200" dirty="0"/>
        </a:p>
        <a:p>
          <a:pPr lvl="0" algn="ctr" defTabSz="800100">
            <a:lnSpc>
              <a:spcPct val="90000"/>
            </a:lnSpc>
            <a:spcBef>
              <a:spcPct val="0"/>
            </a:spcBef>
            <a:spcAft>
              <a:spcPct val="35000"/>
            </a:spcAft>
          </a:pPr>
          <a:endParaRPr lang="en-GB" sz="1800" kern="1200" dirty="0"/>
        </a:p>
      </dsp:txBody>
      <dsp:txXfrm>
        <a:off x="5271401" y="0"/>
        <a:ext cx="1543441" cy="1399053"/>
      </dsp:txXfrm>
    </dsp:sp>
    <dsp:sp modelId="{126848B5-FD91-433D-9749-7D531357D1BF}">
      <dsp:nvSpPr>
        <dsp:cNvPr id="0" name=""/>
        <dsp:cNvSpPr/>
      </dsp:nvSpPr>
      <dsp:spPr>
        <a:xfrm>
          <a:off x="6890734" y="0"/>
          <a:ext cx="1713343"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algn="ctr" defTabSz="800100">
            <a:lnSpc>
              <a:spcPct val="90000"/>
            </a:lnSpc>
            <a:spcBef>
              <a:spcPct val="0"/>
            </a:spcBef>
            <a:spcAft>
              <a:spcPct val="35000"/>
            </a:spcAft>
            <a:buNone/>
          </a:pPr>
          <a:endParaRPr lang="en-GB" sz="1800" kern="1200" dirty="0"/>
        </a:p>
        <a:p>
          <a:pPr marL="0" lvl="0" algn="ctr" defTabSz="800100">
            <a:lnSpc>
              <a:spcPct val="90000"/>
            </a:lnSpc>
            <a:spcBef>
              <a:spcPct val="0"/>
            </a:spcBef>
            <a:spcAft>
              <a:spcPct val="35000"/>
            </a:spcAft>
            <a:buNone/>
          </a:pPr>
          <a:endParaRPr lang="en-GB" sz="1800" kern="1200" dirty="0"/>
        </a:p>
        <a:p>
          <a:pPr marL="0" lvl="0" algn="ctr" defTabSz="800100">
            <a:lnSpc>
              <a:spcPct val="90000"/>
            </a:lnSpc>
            <a:spcBef>
              <a:spcPct val="0"/>
            </a:spcBef>
            <a:spcAft>
              <a:spcPct val="35000"/>
            </a:spcAft>
            <a:buNone/>
          </a:pPr>
          <a:endParaRPr lang="en-GB" sz="1800" kern="1200" dirty="0"/>
        </a:p>
        <a:p>
          <a:pPr marL="0" lvl="0" algn="ctr" defTabSz="800100">
            <a:lnSpc>
              <a:spcPct val="90000"/>
            </a:lnSpc>
            <a:spcBef>
              <a:spcPct val="0"/>
            </a:spcBef>
            <a:spcAft>
              <a:spcPct val="35000"/>
            </a:spcAft>
            <a:buNone/>
          </a:pPr>
          <a:endParaRPr lang="en-GB" sz="1800"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endParaRPr lang="en-GB" sz="1400" b="1" kern="1200" dirty="0"/>
        </a:p>
        <a:p>
          <a:pPr marL="0" lvl="0" algn="ctr" defTabSz="800100">
            <a:lnSpc>
              <a:spcPct val="90000"/>
            </a:lnSpc>
            <a:spcBef>
              <a:spcPct val="0"/>
            </a:spcBef>
            <a:spcAft>
              <a:spcPct val="35000"/>
            </a:spcAft>
            <a:buNone/>
          </a:pPr>
          <a:r>
            <a:rPr lang="en-GB" sz="1400" b="1" kern="1200" dirty="0"/>
            <a:t>Catching</a:t>
          </a:r>
        </a:p>
        <a:p>
          <a:pPr marL="0" lvl="0" algn="ctr" defTabSz="800100">
            <a:lnSpc>
              <a:spcPct val="90000"/>
            </a:lnSpc>
            <a:spcBef>
              <a:spcPct val="0"/>
            </a:spcBef>
            <a:spcAft>
              <a:spcPct val="35000"/>
            </a:spcAft>
            <a:buNone/>
          </a:pPr>
          <a:r>
            <a:rPr lang="en-GB" sz="1400" b="0" kern="1200" dirty="0"/>
            <a:t>You will need 10 pairs of socks/balls a bucket/box and a partner.</a:t>
          </a:r>
        </a:p>
        <a:p>
          <a:pPr marL="0" marR="0" lvl="0" indent="0" algn="ctr" defTabSz="914400" eaLnBrk="1" fontAlgn="auto" latinLnBrk="0" hangingPunct="1">
            <a:lnSpc>
              <a:spcPct val="100000"/>
            </a:lnSpc>
            <a:spcBef>
              <a:spcPct val="0"/>
            </a:spcBef>
            <a:spcAft>
              <a:spcPts val="0"/>
            </a:spcAft>
            <a:buClrTx/>
            <a:buSzTx/>
            <a:buFontTx/>
            <a:buNone/>
            <a:tabLst/>
            <a:defRPr/>
          </a:pPr>
          <a:r>
            <a:rPr lang="en-GB" sz="1400" b="0" kern="1200" dirty="0"/>
            <a:t>Catcher places the bucket down 5 steps away from thrower as a target. Thrower throws the socks to the catcher, the catcher has to catch as many pairs of socks as they can out of ten. Place them into the bucket when caught to be counted at the end.</a:t>
          </a:r>
          <a:r>
            <a:rPr lang="en-GB" sz="1400" kern="1200" dirty="0"/>
            <a:t> https://youtu.be/jZBpToP6hYo</a:t>
          </a:r>
        </a:p>
        <a:p>
          <a:pPr marL="0" lvl="0" algn="ctr" defTabSz="800100">
            <a:lnSpc>
              <a:spcPct val="90000"/>
            </a:lnSpc>
            <a:spcBef>
              <a:spcPct val="0"/>
            </a:spcBef>
            <a:spcAft>
              <a:spcPct val="35000"/>
            </a:spcAft>
            <a:buNone/>
          </a:pPr>
          <a:endParaRPr lang="en-GB" sz="1400" b="0" kern="1200" dirty="0"/>
        </a:p>
      </dsp:txBody>
      <dsp:txXfrm>
        <a:off x="6890734" y="0"/>
        <a:ext cx="1713343" cy="1399053"/>
      </dsp:txXfrm>
    </dsp:sp>
    <dsp:sp modelId="{C535C88A-9A43-4C6E-BCA1-DC7C9BF9F5AC}">
      <dsp:nvSpPr>
        <dsp:cNvPr id="0" name=""/>
        <dsp:cNvSpPr/>
      </dsp:nvSpPr>
      <dsp:spPr>
        <a:xfrm>
          <a:off x="8673223" y="0"/>
          <a:ext cx="1543441"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endParaRPr lang="en-GB" sz="1100" kern="1200" dirty="0"/>
        </a:p>
      </dsp:txBody>
      <dsp:txXfrm>
        <a:off x="8673223" y="0"/>
        <a:ext cx="1543441" cy="1399053"/>
      </dsp:txXfrm>
    </dsp:sp>
    <dsp:sp modelId="{6B26A065-ECFB-4506-A4F1-801E8C5C0392}">
      <dsp:nvSpPr>
        <dsp:cNvPr id="0" name=""/>
        <dsp:cNvSpPr/>
      </dsp:nvSpPr>
      <dsp:spPr>
        <a:xfrm>
          <a:off x="10295102" y="0"/>
          <a:ext cx="1543441" cy="4663510"/>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GB" sz="1800" kern="1200" dirty="0"/>
        </a:p>
      </dsp:txBody>
      <dsp:txXfrm>
        <a:off x="10295102" y="0"/>
        <a:ext cx="1543441" cy="1399053"/>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1EB225-6F59-4F79-90FA-C4A1538C3F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EB66DA00-9E3D-46AC-AABF-B8ABD4753E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E6D062AB-80A8-4A86-9B22-F2F9E97C7B6F}"/>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017A1DBB-0AAE-4AD5-8473-4E070183B4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4863411-6CD5-4EDB-B4FB-A36F0728E0B6}"/>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919353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CF13AD-A925-4A33-8750-41009A276E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7DF0A6B-3804-45B6-AF8A-2078C07B2A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660A40C-844B-4190-967D-120BA4EA55B2}"/>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669960C2-9D2F-41A4-8791-7E1BBB498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D51FF81-D1BD-42F2-8BAA-691060170F00}"/>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649724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C34AC2-2D2B-4930-BDAA-BDC99798AD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B028696-7B4D-45EB-B953-95C4F5F732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D084360D-9956-42B4-A4F2-19F150B59C8E}"/>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3E186292-788A-4F73-8ED9-FD3AF15EB9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21FED88-B376-48C3-B94C-04601D58275D}"/>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770026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21EEBC-7F99-4E87-AD6B-1BD381CBB3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3FE9D21-0511-4661-B116-75118BB7E2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E1ED6EE5-84EB-4350-A157-F08ECF49D0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9233B20A-B567-4395-84E1-574634DEEB26}"/>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6" name="Footer Placeholder 5">
            <a:extLst>
              <a:ext uri="{FF2B5EF4-FFF2-40B4-BE49-F238E27FC236}">
                <a16:creationId xmlns:a16="http://schemas.microsoft.com/office/drawing/2014/main" xmlns="" id="{8AC50570-9A7C-4646-977C-D53E9E5251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12659D0-3DEF-4BC6-AD35-0309CD5FCA83}"/>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416234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161958-FE40-4800-9764-AAB66D02C6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3703896-FEC6-4EA9-A311-2D0B8B834B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3E55F8AB-C48C-430E-8FA0-E4F26CA40E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506A845C-D7A2-4B4A-A170-97E23572F9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A52A831-C6FE-4754-8159-53AE11DB1A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61F4797-A3D3-4588-BD79-035262383F5D}"/>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8" name="Footer Placeholder 7">
            <a:extLst>
              <a:ext uri="{FF2B5EF4-FFF2-40B4-BE49-F238E27FC236}">
                <a16:creationId xmlns:a16="http://schemas.microsoft.com/office/drawing/2014/main" xmlns="" id="{94B0DBB2-B809-40B8-9ED1-9C203E4CA4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7B8DB39-92F6-4D0F-B382-2CAB4B7FB9D5}"/>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432121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A0DDB3-ADCB-4059-900C-EAC3D2DC71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A60D7948-D95B-42D6-81D2-D500FAF635BF}"/>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4" name="Footer Placeholder 3">
            <a:extLst>
              <a:ext uri="{FF2B5EF4-FFF2-40B4-BE49-F238E27FC236}">
                <a16:creationId xmlns:a16="http://schemas.microsoft.com/office/drawing/2014/main" xmlns="" id="{51B7CCCF-93E9-480C-BC1A-9290405A9F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175099B0-E888-4E02-A07A-9C275175114F}"/>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63549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3F3B51B-2FFA-4352-BFC1-3804F843186D}"/>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3" name="Footer Placeholder 2">
            <a:extLst>
              <a:ext uri="{FF2B5EF4-FFF2-40B4-BE49-F238E27FC236}">
                <a16:creationId xmlns:a16="http://schemas.microsoft.com/office/drawing/2014/main" xmlns="" id="{76DD7C14-7C1C-4AA6-B50B-6C219AADB1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2D660D36-9E2E-4A51-B030-9FA0C2021014}"/>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38374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BD549E-27FC-4D7C-A7AD-4D21862127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7A2C05C-84D6-4FD8-90C6-0368B40A97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05FCDAC2-55CE-430E-AE64-63C6FDD8DA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44C9E3-ED08-49D2-B832-F13376A0F101}"/>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6" name="Footer Placeholder 5">
            <a:extLst>
              <a:ext uri="{FF2B5EF4-FFF2-40B4-BE49-F238E27FC236}">
                <a16:creationId xmlns:a16="http://schemas.microsoft.com/office/drawing/2014/main" xmlns="" id="{D6AF26B3-05C1-47AE-887B-ABC2F87F1A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590AC1C-3BD8-4BB7-B1CE-AED8B8DC4C95}"/>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724071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D50543-A8D7-4C8B-8FAD-1A4A3146FA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38522DB7-6709-470E-AAFF-A357725C84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823BA576-35B6-4D36-A26F-1C64EBDA5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09A7941-FD10-4876-8870-6E6F328708D0}"/>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6" name="Footer Placeholder 5">
            <a:extLst>
              <a:ext uri="{FF2B5EF4-FFF2-40B4-BE49-F238E27FC236}">
                <a16:creationId xmlns:a16="http://schemas.microsoft.com/office/drawing/2014/main" xmlns="" id="{B71FB9DF-1A7B-4C35-AD54-CCA3CB2B4F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9E4D83F-133D-41D3-857D-74BEB032B3AB}"/>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02112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6E1962-A45A-412D-A86B-DC107567A6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5597126-9E0F-4A92-89EB-2D21946F7A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4A34BDB-93DA-4C6D-8474-C2D0996CF598}"/>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141E8D45-F493-4B65-B649-0D7F139479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DBC54CA-6B43-469D-AD1D-B6C6BDB8690D}"/>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980360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136FD98-B529-4224-AABA-7AA4DC9840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A33A937-E8C5-4DC0-B8E3-BAEF265442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0460EE9-89B9-4A09-8C16-7532DF88D258}"/>
              </a:ext>
            </a:extLst>
          </p:cNvPr>
          <p:cNvSpPr>
            <a:spLocks noGrp="1"/>
          </p:cNvSpPr>
          <p:nvPr>
            <p:ph type="dt" sz="half" idx="10"/>
          </p:nvPr>
        </p:nvSpPr>
        <p:spPr/>
        <p:txBody>
          <a:body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524AA409-2FFA-4FFF-9F27-18494FAEDF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FB7B7F4-A3EA-459F-8AE4-353DCA485BB7}"/>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225578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348D4FB-D3E8-44A9-A14F-25CCDC9DFC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FE6B976-8C06-4480-AB31-1759AE4DE5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085A350-A5FB-4F35-9753-67D4F5444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CD7583-16A3-427A-B93C-92037A069A27}" type="datetimeFigureOut">
              <a:rPr lang="en-GB" smtClean="0"/>
              <a:t>04/07/2020</a:t>
            </a:fld>
            <a:endParaRPr lang="en-GB"/>
          </a:p>
        </p:txBody>
      </p:sp>
      <p:sp>
        <p:nvSpPr>
          <p:cNvPr id="5" name="Footer Placeholder 4">
            <a:extLst>
              <a:ext uri="{FF2B5EF4-FFF2-40B4-BE49-F238E27FC236}">
                <a16:creationId xmlns:a16="http://schemas.microsoft.com/office/drawing/2014/main" xmlns="" id="{76DA773B-C6FC-4017-BE0B-7863D53D3D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82A8F052-B8DA-4173-9605-057D2C8C16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ABB32B-3E60-4A8A-839E-E9D6BCAC2004}" type="slidenum">
              <a:rPr lang="en-GB" smtClean="0"/>
              <a:t>‹#›</a:t>
            </a:fld>
            <a:endParaRPr lang="en-GB"/>
          </a:p>
        </p:txBody>
      </p:sp>
    </p:spTree>
    <p:extLst>
      <p:ext uri="{BB962C8B-B14F-4D97-AF65-F5344CB8AC3E}">
        <p14:creationId xmlns:p14="http://schemas.microsoft.com/office/powerpoint/2010/main" val="4076822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g"/><Relationship Id="rId13" Type="http://schemas.openxmlformats.org/officeDocument/2006/relationships/image" Target="../media/image7.jpg"/><Relationship Id="rId3" Type="http://schemas.openxmlformats.org/officeDocument/2006/relationships/diagramLayout" Target="../diagrams/layout1.xml"/><Relationship Id="rId7" Type="http://schemas.openxmlformats.org/officeDocument/2006/relationships/image" Target="../media/image1.jpeg"/><Relationship Id="rId12" Type="http://schemas.openxmlformats.org/officeDocument/2006/relationships/image" Target="../media/image6.png"/><Relationship Id="rId2" Type="http://schemas.openxmlformats.org/officeDocument/2006/relationships/diagramData" Target="../diagrams/data1.xml"/><Relationship Id="rId16" Type="http://schemas.openxmlformats.org/officeDocument/2006/relationships/comments" Target="../comments/comment1.xml"/><Relationship Id="rId1" Type="http://schemas.openxmlformats.org/officeDocument/2006/relationships/slideLayout" Target="../slideLayouts/slideLayout1.xml"/><Relationship Id="rId6" Type="http://schemas.microsoft.com/office/2007/relationships/diagramDrawing" Target="../diagrams/drawing1.xml"/><Relationship Id="rId11" Type="http://schemas.openxmlformats.org/officeDocument/2006/relationships/image" Target="../media/image5.jpeg"/><Relationship Id="rId5" Type="http://schemas.openxmlformats.org/officeDocument/2006/relationships/diagramColors" Target="../diagrams/colors1.xml"/><Relationship Id="rId15" Type="http://schemas.openxmlformats.org/officeDocument/2006/relationships/image" Target="../media/image9.jpeg"/><Relationship Id="rId10" Type="http://schemas.openxmlformats.org/officeDocument/2006/relationships/image" Target="../media/image4.jpg"/><Relationship Id="rId4" Type="http://schemas.openxmlformats.org/officeDocument/2006/relationships/diagramQuickStyle" Target="../diagrams/quickStyle1.xml"/><Relationship Id="rId9" Type="http://schemas.openxmlformats.org/officeDocument/2006/relationships/image" Target="../media/image3.png"/><Relationship Id="rId1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xmlns="" id="{FFEE2C8D-AC96-4B7F-BC83-ADBA73D461A7}"/>
              </a:ext>
            </a:extLst>
          </p:cNvPr>
          <p:cNvGraphicFramePr/>
          <p:nvPr>
            <p:extLst>
              <p:ext uri="{D42A27DB-BD31-4B8C-83A1-F6EECF244321}">
                <p14:modId xmlns:p14="http://schemas.microsoft.com/office/powerpoint/2010/main" val="1218206410"/>
              </p:ext>
            </p:extLst>
          </p:nvPr>
        </p:nvGraphicFramePr>
        <p:xfrm>
          <a:off x="108968" y="2135579"/>
          <a:ext cx="11928181" cy="46635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Rounded Corners 6">
            <a:extLst>
              <a:ext uri="{FF2B5EF4-FFF2-40B4-BE49-F238E27FC236}">
                <a16:creationId xmlns:a16="http://schemas.microsoft.com/office/drawing/2014/main" xmlns="" id="{6A1C4BCF-749F-4B95-8D52-0A868FDB6EB8}"/>
              </a:ext>
            </a:extLst>
          </p:cNvPr>
          <p:cNvSpPr/>
          <p:nvPr/>
        </p:nvSpPr>
        <p:spPr>
          <a:xfrm>
            <a:off x="1469422" y="1531983"/>
            <a:ext cx="9453359" cy="476841"/>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a:p>
            <a:pPr algn="ctr"/>
            <a:r>
              <a:rPr lang="en-GB" sz="1200" dirty="0"/>
              <a:t>It is important to keep up a daily routine that includes physical activity and target the governments recommend 60 active minutes a day of exercise. We have collated a list of 7 days of fitness to keep you inspired and give you some ideas of what you can do at home. </a:t>
            </a:r>
          </a:p>
          <a:p>
            <a:pPr algn="ctr"/>
            <a:endParaRPr lang="en-GB" dirty="0"/>
          </a:p>
        </p:txBody>
      </p:sp>
      <p:pic>
        <p:nvPicPr>
          <p:cNvPr id="9" name="Picture 8" descr="A close up of a sign&#10;&#10;Description automatically generated">
            <a:extLst>
              <a:ext uri="{FF2B5EF4-FFF2-40B4-BE49-F238E27FC236}">
                <a16:creationId xmlns:a16="http://schemas.microsoft.com/office/drawing/2014/main" xmlns="" id="{58B2CB91-A8BF-40DA-AE00-80F1F962B1E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836536" y="152137"/>
            <a:ext cx="1212062" cy="1215101"/>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xmlns="" id="{39E553BF-935F-4917-BE8B-1CFFF24329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100" y="201649"/>
            <a:ext cx="1633580" cy="784318"/>
          </a:xfrm>
          <a:prstGeom prst="rect">
            <a:avLst/>
          </a:prstGeom>
        </p:spPr>
      </p:pic>
      <p:sp>
        <p:nvSpPr>
          <p:cNvPr id="12" name="Rectangle 11">
            <a:extLst>
              <a:ext uri="{FF2B5EF4-FFF2-40B4-BE49-F238E27FC236}">
                <a16:creationId xmlns:a16="http://schemas.microsoft.com/office/drawing/2014/main" xmlns="" id="{20092D01-CCE4-48AD-A3E5-6DF0089E50A2}"/>
              </a:ext>
            </a:extLst>
          </p:cNvPr>
          <p:cNvSpPr/>
          <p:nvPr/>
        </p:nvSpPr>
        <p:spPr>
          <a:xfrm>
            <a:off x="3152365" y="132149"/>
            <a:ext cx="4948679" cy="1323439"/>
          </a:xfrm>
          <a:prstGeom prst="rect">
            <a:avLst/>
          </a:prstGeom>
          <a:noFill/>
        </p:spPr>
        <p:txBody>
          <a:bodyPr wrap="square" lIns="91440" tIns="45720" rIns="91440" bIns="45720">
            <a:spAutoFit/>
          </a:bodyPr>
          <a:lstStyle/>
          <a:p>
            <a:pPr algn="ctr"/>
            <a:r>
              <a:rPr lang="en-US" sz="4000" b="0" cap="none" spc="0" dirty="0">
                <a:ln w="0"/>
                <a:solidFill>
                  <a:srgbClr val="92D050"/>
                </a:solidFill>
                <a:effectLst>
                  <a:outerShdw blurRad="38100" dist="25400" dir="5400000" algn="ctr" rotWithShape="0">
                    <a:srgbClr val="6E747A">
                      <a:alpha val="43000"/>
                    </a:srgbClr>
                  </a:outerShdw>
                </a:effectLst>
              </a:rPr>
              <a:t>SPSSA Daily Challenges </a:t>
            </a:r>
          </a:p>
          <a:p>
            <a:pPr algn="ctr"/>
            <a:endParaRPr lang="en-US" sz="2000" dirty="0">
              <a:ln w="0"/>
              <a:solidFill>
                <a:srgbClr val="92D050"/>
              </a:solidFill>
              <a:effectLst>
                <a:outerShdw blurRad="38100" dist="25400" dir="5400000" algn="ctr" rotWithShape="0">
                  <a:srgbClr val="6E747A">
                    <a:alpha val="43000"/>
                  </a:srgbClr>
                </a:outerShdw>
              </a:effectLst>
            </a:endParaRPr>
          </a:p>
          <a:p>
            <a:pPr algn="ctr"/>
            <a:r>
              <a:rPr lang="en-US" sz="2000" dirty="0">
                <a:ln w="0"/>
                <a:solidFill>
                  <a:srgbClr val="92D050"/>
                </a:solidFill>
                <a:effectLst>
                  <a:outerShdw blurRad="38100" dist="25400" dir="5400000" algn="ctr" rotWithShape="0">
                    <a:srgbClr val="6E747A">
                      <a:alpha val="43000"/>
                    </a:srgbClr>
                  </a:outerShdw>
                </a:effectLst>
              </a:rPr>
              <a:t>W</a:t>
            </a:r>
            <a:r>
              <a:rPr lang="en-US" sz="2000" b="0" cap="none" spc="0" dirty="0">
                <a:ln w="0"/>
                <a:solidFill>
                  <a:srgbClr val="92D050"/>
                </a:solidFill>
                <a:effectLst>
                  <a:outerShdw blurRad="38100" dist="25400" dir="5400000" algn="ctr" rotWithShape="0">
                    <a:srgbClr val="6E747A">
                      <a:alpha val="43000"/>
                    </a:srgbClr>
                  </a:outerShdw>
                </a:effectLst>
              </a:rPr>
              <a:t>eek 10</a:t>
            </a:r>
            <a:endParaRPr lang="en-US" sz="5400" b="0" cap="none" spc="0" dirty="0">
              <a:ln w="0"/>
              <a:solidFill>
                <a:srgbClr val="92D050"/>
              </a:solidFill>
              <a:effectLst>
                <a:outerShdw blurRad="38100" dist="25400" dir="5400000" algn="ctr" rotWithShape="0">
                  <a:srgbClr val="6E747A">
                    <a:alpha val="43000"/>
                  </a:srgbClr>
                </a:outerShdw>
              </a:effectLst>
            </a:endParaRPr>
          </a:p>
        </p:txBody>
      </p:sp>
      <p:sp>
        <p:nvSpPr>
          <p:cNvPr id="14" name="TextBox 13">
            <a:extLst>
              <a:ext uri="{FF2B5EF4-FFF2-40B4-BE49-F238E27FC236}">
                <a16:creationId xmlns:a16="http://schemas.microsoft.com/office/drawing/2014/main" xmlns="" id="{68F48378-DEEE-4087-9839-C4BF63B0AE18}"/>
              </a:ext>
            </a:extLst>
          </p:cNvPr>
          <p:cNvSpPr txBox="1"/>
          <p:nvPr/>
        </p:nvSpPr>
        <p:spPr>
          <a:xfrm>
            <a:off x="801466" y="1113752"/>
            <a:ext cx="2180314" cy="369332"/>
          </a:xfrm>
          <a:prstGeom prst="rect">
            <a:avLst/>
          </a:prstGeom>
          <a:noFill/>
        </p:spPr>
        <p:txBody>
          <a:bodyPr wrap="square" rtlCol="0">
            <a:spAutoFit/>
          </a:bodyPr>
          <a:lstStyle/>
          <a:p>
            <a:r>
              <a:rPr lang="en-GB" dirty="0">
                <a:solidFill>
                  <a:srgbClr val="0070C0"/>
                </a:solidFill>
              </a:rPr>
              <a:t>@</a:t>
            </a:r>
            <a:r>
              <a:rPr lang="en-GB" dirty="0" err="1">
                <a:solidFill>
                  <a:srgbClr val="0070C0"/>
                </a:solidFill>
              </a:rPr>
              <a:t>SouthendWestSSP</a:t>
            </a:r>
            <a:endParaRPr lang="en-GB" dirty="0">
              <a:solidFill>
                <a:srgbClr val="0070C0"/>
              </a:solidFill>
            </a:endParaRPr>
          </a:p>
        </p:txBody>
      </p:sp>
      <p:sp>
        <p:nvSpPr>
          <p:cNvPr id="15" name="TextBox 14">
            <a:extLst>
              <a:ext uri="{FF2B5EF4-FFF2-40B4-BE49-F238E27FC236}">
                <a16:creationId xmlns:a16="http://schemas.microsoft.com/office/drawing/2014/main" xmlns="" id="{566BD25B-7D57-460E-99A4-2F18C690E123}"/>
              </a:ext>
            </a:extLst>
          </p:cNvPr>
          <p:cNvSpPr txBox="1"/>
          <p:nvPr/>
        </p:nvSpPr>
        <p:spPr>
          <a:xfrm>
            <a:off x="7930418" y="1097499"/>
            <a:ext cx="1929611" cy="369332"/>
          </a:xfrm>
          <a:prstGeom prst="rect">
            <a:avLst/>
          </a:prstGeom>
          <a:noFill/>
        </p:spPr>
        <p:txBody>
          <a:bodyPr wrap="square" rtlCol="0">
            <a:spAutoFit/>
          </a:bodyPr>
          <a:lstStyle/>
          <a:p>
            <a:r>
              <a:rPr lang="en-GB" dirty="0">
                <a:solidFill>
                  <a:srgbClr val="0070C0"/>
                </a:solidFill>
              </a:rPr>
              <a:t>@</a:t>
            </a:r>
            <a:r>
              <a:rPr lang="en-GB" dirty="0" err="1">
                <a:solidFill>
                  <a:srgbClr val="0070C0"/>
                </a:solidFill>
              </a:rPr>
              <a:t>SouthendSSP</a:t>
            </a:r>
            <a:endParaRPr lang="en-GB" dirty="0">
              <a:solidFill>
                <a:srgbClr val="0070C0"/>
              </a:solidFill>
            </a:endParaRPr>
          </a:p>
        </p:txBody>
      </p:sp>
      <p:pic>
        <p:nvPicPr>
          <p:cNvPr id="10" name="Picture 9">
            <a:extLst>
              <a:ext uri="{FF2B5EF4-FFF2-40B4-BE49-F238E27FC236}">
                <a16:creationId xmlns:a16="http://schemas.microsoft.com/office/drawing/2014/main" xmlns="" id="{1CB1D6D8-7B31-4D3D-89DD-440B07757C93}"/>
              </a:ext>
            </a:extLst>
          </p:cNvPr>
          <p:cNvPicPr/>
          <p:nvPr/>
        </p:nvPicPr>
        <p:blipFill>
          <a:blip r:embed="rId9" cstate="print"/>
          <a:srcRect l="17676" t="19414" r="16933" b="11905"/>
          <a:stretch>
            <a:fillRect/>
          </a:stretch>
        </p:blipFill>
        <p:spPr bwMode="auto">
          <a:xfrm>
            <a:off x="8946530" y="222708"/>
            <a:ext cx="1800323" cy="702799"/>
          </a:xfrm>
          <a:prstGeom prst="rect">
            <a:avLst/>
          </a:prstGeom>
          <a:ln>
            <a:noFill/>
          </a:ln>
          <a:effectLst>
            <a:outerShdw blurRad="292100" dist="139700" dir="2700000" algn="tl" rotWithShape="0">
              <a:srgbClr val="333333">
                <a:alpha val="65000"/>
              </a:srgbClr>
            </a:outerShdw>
          </a:effectLst>
        </p:spPr>
      </p:pic>
      <p:pic>
        <p:nvPicPr>
          <p:cNvPr id="4" name="Picture 3" descr="A picture containing food, drawing&#10;&#10;Description automatically generated">
            <a:extLst>
              <a:ext uri="{FF2B5EF4-FFF2-40B4-BE49-F238E27FC236}">
                <a16:creationId xmlns:a16="http://schemas.microsoft.com/office/drawing/2014/main" xmlns="" id="{839CDB81-B68F-4646-8E15-2CC821690F6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45310" y="128383"/>
            <a:ext cx="936470" cy="936470"/>
          </a:xfrm>
          <a:prstGeom prst="rect">
            <a:avLst/>
          </a:prstGeom>
        </p:spPr>
      </p:pic>
      <p:sp>
        <p:nvSpPr>
          <p:cNvPr id="2" name="TextBox 1">
            <a:extLst>
              <a:ext uri="{FF2B5EF4-FFF2-40B4-BE49-F238E27FC236}">
                <a16:creationId xmlns:a16="http://schemas.microsoft.com/office/drawing/2014/main" xmlns="" id="{BE48EF62-2DB6-4EE4-A8A4-0B8B8AFC846C}"/>
              </a:ext>
            </a:extLst>
          </p:cNvPr>
          <p:cNvSpPr txBox="1"/>
          <p:nvPr/>
        </p:nvSpPr>
        <p:spPr>
          <a:xfrm>
            <a:off x="206743" y="2232069"/>
            <a:ext cx="1526603" cy="4401205"/>
          </a:xfrm>
          <a:prstGeom prst="rect">
            <a:avLst/>
          </a:prstGeom>
          <a:noFill/>
        </p:spPr>
        <p:txBody>
          <a:bodyPr wrap="square" rtlCol="0">
            <a:spAutoFit/>
          </a:bodyPr>
          <a:lstStyle/>
          <a:p>
            <a:pPr algn="ctr"/>
            <a:r>
              <a:rPr lang="en-GB" sz="1400" b="1" dirty="0"/>
              <a:t>Sock wars</a:t>
            </a:r>
          </a:p>
          <a:p>
            <a:endParaRPr lang="en-GB" sz="1400" dirty="0"/>
          </a:p>
          <a:p>
            <a:r>
              <a:rPr lang="en-GB" sz="1400" dirty="0"/>
              <a:t>An adapted game to tag rugby, find some socks to tuck in your waist band. </a:t>
            </a:r>
          </a:p>
          <a:p>
            <a:r>
              <a:rPr lang="en-GB" sz="1400" dirty="0"/>
              <a:t>Can you protect your socks from capture by an opponent. </a:t>
            </a:r>
          </a:p>
          <a:p>
            <a:r>
              <a:rPr lang="en-GB" sz="1400" dirty="0"/>
              <a:t>Can you capture socks from your opponent.</a:t>
            </a:r>
          </a:p>
          <a:p>
            <a:endParaRPr lang="en-GB" sz="1400" dirty="0"/>
          </a:p>
          <a:p>
            <a:r>
              <a:rPr lang="en-GB" sz="1400" dirty="0"/>
              <a:t>What could you do to prevent them from stealing your socks?</a:t>
            </a:r>
          </a:p>
        </p:txBody>
      </p:sp>
      <p:sp>
        <p:nvSpPr>
          <p:cNvPr id="18" name="TextBox 17">
            <a:extLst>
              <a:ext uri="{FF2B5EF4-FFF2-40B4-BE49-F238E27FC236}">
                <a16:creationId xmlns:a16="http://schemas.microsoft.com/office/drawing/2014/main" xmlns="" id="{FC3E5BA4-6BF2-44E5-AECC-4727614608CF}"/>
              </a:ext>
            </a:extLst>
          </p:cNvPr>
          <p:cNvSpPr txBox="1"/>
          <p:nvPr/>
        </p:nvSpPr>
        <p:spPr>
          <a:xfrm>
            <a:off x="3744227" y="2182957"/>
            <a:ext cx="1446051" cy="3970318"/>
          </a:xfrm>
          <a:prstGeom prst="rect">
            <a:avLst/>
          </a:prstGeom>
          <a:noFill/>
        </p:spPr>
        <p:txBody>
          <a:bodyPr wrap="square" rtlCol="0">
            <a:spAutoFit/>
          </a:bodyPr>
          <a:lstStyle/>
          <a:p>
            <a:pPr algn="ctr"/>
            <a:r>
              <a:rPr lang="en-GB" sz="1400" b="1" dirty="0"/>
              <a:t>Skipping Challenge</a:t>
            </a:r>
          </a:p>
          <a:p>
            <a:endParaRPr lang="en-GB" sz="1400" dirty="0"/>
          </a:p>
          <a:p>
            <a:r>
              <a:rPr lang="en-GB" sz="1400" dirty="0"/>
              <a:t>Test yourself to see how you get on skipping for a minute using some different foot patterns. </a:t>
            </a:r>
          </a:p>
          <a:p>
            <a:endParaRPr lang="en-GB" sz="1400" dirty="0"/>
          </a:p>
          <a:p>
            <a:r>
              <a:rPr lang="en-GB" sz="1400" dirty="0"/>
              <a:t>https://www.bbc.co.uk/programmes/articles/1pvJl3dLyswVpWwq6bkGGqP/the-skipping-challenge-makeyourmove</a:t>
            </a:r>
          </a:p>
        </p:txBody>
      </p:sp>
      <p:sp>
        <p:nvSpPr>
          <p:cNvPr id="8" name="TextBox 7">
            <a:extLst>
              <a:ext uri="{FF2B5EF4-FFF2-40B4-BE49-F238E27FC236}">
                <a16:creationId xmlns:a16="http://schemas.microsoft.com/office/drawing/2014/main" xmlns="" id="{F328C0F4-C850-4ADA-B62D-976A122ADB94}"/>
              </a:ext>
            </a:extLst>
          </p:cNvPr>
          <p:cNvSpPr txBox="1"/>
          <p:nvPr/>
        </p:nvSpPr>
        <p:spPr>
          <a:xfrm>
            <a:off x="8946530" y="2028529"/>
            <a:ext cx="1379095" cy="4185761"/>
          </a:xfrm>
          <a:prstGeom prst="rect">
            <a:avLst/>
          </a:prstGeom>
          <a:noFill/>
        </p:spPr>
        <p:txBody>
          <a:bodyPr wrap="square" rtlCol="0">
            <a:spAutoFit/>
          </a:bodyPr>
          <a:lstStyle/>
          <a:p>
            <a:endParaRPr lang="en-GB" sz="1400" dirty="0"/>
          </a:p>
          <a:p>
            <a:pPr algn="ctr"/>
            <a:r>
              <a:rPr lang="en-GB" sz="1400" b="1" dirty="0"/>
              <a:t>Disney Dance-Along </a:t>
            </a:r>
          </a:p>
          <a:p>
            <a:endParaRPr lang="en-GB" sz="1400" dirty="0"/>
          </a:p>
          <a:p>
            <a:r>
              <a:rPr lang="en-GB" sz="1400" dirty="0"/>
              <a:t>Try a Disney dance routine, learn the moves to some of your favourite songs. Can you learn the moves and then teach a family member?</a:t>
            </a:r>
          </a:p>
          <a:p>
            <a:endParaRPr lang="en-GB" sz="1400" dirty="0"/>
          </a:p>
          <a:p>
            <a:endParaRPr lang="en-GB" sz="1400" dirty="0"/>
          </a:p>
          <a:p>
            <a:r>
              <a:rPr lang="en-GB" sz="1400" dirty="0"/>
              <a:t>https://www.thisgirlcan.co.uk/activities/disney-workouts/</a:t>
            </a:r>
          </a:p>
        </p:txBody>
      </p:sp>
      <p:sp>
        <p:nvSpPr>
          <p:cNvPr id="17" name="TextBox 16">
            <a:extLst>
              <a:ext uri="{FF2B5EF4-FFF2-40B4-BE49-F238E27FC236}">
                <a16:creationId xmlns:a16="http://schemas.microsoft.com/office/drawing/2014/main" xmlns="" id="{258B45F7-1F23-4344-AF66-1FEB29997973}"/>
              </a:ext>
            </a:extLst>
          </p:cNvPr>
          <p:cNvSpPr txBox="1"/>
          <p:nvPr/>
        </p:nvSpPr>
        <p:spPr>
          <a:xfrm>
            <a:off x="10545551" y="2232069"/>
            <a:ext cx="1379095" cy="5047536"/>
          </a:xfrm>
          <a:prstGeom prst="rect">
            <a:avLst/>
          </a:prstGeom>
          <a:noFill/>
        </p:spPr>
        <p:txBody>
          <a:bodyPr wrap="square" rtlCol="0">
            <a:spAutoFit/>
          </a:bodyPr>
          <a:lstStyle/>
          <a:p>
            <a:pPr algn="ctr"/>
            <a:r>
              <a:rPr lang="en-GB" sz="1400" b="1" dirty="0"/>
              <a:t>Head, Shoulder, knees, toes catch</a:t>
            </a:r>
          </a:p>
          <a:p>
            <a:pPr algn="ctr"/>
            <a:endParaRPr lang="en-GB" sz="1400" dirty="0"/>
          </a:p>
          <a:p>
            <a:r>
              <a:rPr lang="en-GB" sz="1400" dirty="0"/>
              <a:t>You will need a pair of rolled up socks or a tennis ball. </a:t>
            </a:r>
          </a:p>
          <a:p>
            <a:r>
              <a:rPr lang="en-GB" sz="1400" dirty="0"/>
              <a:t>Throw the ball up in the air and see how many parts of the body can you touch before catching the ball starting with your head. </a:t>
            </a:r>
          </a:p>
          <a:p>
            <a:r>
              <a:rPr lang="en-GB" sz="1400" dirty="0"/>
              <a:t>Call out the body parts as you touch them. </a:t>
            </a:r>
          </a:p>
          <a:p>
            <a:pPr algn="ctr"/>
            <a:endParaRPr lang="en-GB" sz="1400" dirty="0"/>
          </a:p>
          <a:p>
            <a:pPr algn="ctr"/>
            <a:endParaRPr lang="en-GB" sz="1400" dirty="0"/>
          </a:p>
          <a:p>
            <a:endParaRPr lang="en-GB" sz="1400" dirty="0"/>
          </a:p>
        </p:txBody>
      </p:sp>
      <p:pic>
        <p:nvPicPr>
          <p:cNvPr id="21" name="Picture 20" descr="A close up of a sign&#10;&#10;Description automatically generated">
            <a:extLst>
              <a:ext uri="{FF2B5EF4-FFF2-40B4-BE49-F238E27FC236}">
                <a16:creationId xmlns:a16="http://schemas.microsoft.com/office/drawing/2014/main" xmlns="" id="{3C271C6C-7666-45BC-93D9-B36914B94CB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339362" y="6200763"/>
            <a:ext cx="593430" cy="593430"/>
          </a:xfrm>
          <a:prstGeom prst="rect">
            <a:avLst/>
          </a:prstGeom>
        </p:spPr>
      </p:pic>
      <p:pic>
        <p:nvPicPr>
          <p:cNvPr id="27" name="Picture 26" descr="A picture containing drawing&#10;&#10;Description automatically generated">
            <a:extLst>
              <a:ext uri="{FF2B5EF4-FFF2-40B4-BE49-F238E27FC236}">
                <a16:creationId xmlns:a16="http://schemas.microsoft.com/office/drawing/2014/main" xmlns="" id="{A6F773B8-54DA-44A4-B0FA-FCF2351A0DC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66456" y="4954156"/>
            <a:ext cx="774545" cy="329104"/>
          </a:xfrm>
          <a:prstGeom prst="rect">
            <a:avLst/>
          </a:prstGeom>
        </p:spPr>
      </p:pic>
      <p:pic>
        <p:nvPicPr>
          <p:cNvPr id="30" name="Picture 29" descr="A close up of a person&#10;&#10;Description automatically generated">
            <a:extLst>
              <a:ext uri="{FF2B5EF4-FFF2-40B4-BE49-F238E27FC236}">
                <a16:creationId xmlns:a16="http://schemas.microsoft.com/office/drawing/2014/main" xmlns="" id="{D401DE67-13E9-4620-974B-81F25AA2939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135780" y="6084757"/>
            <a:ext cx="679968" cy="691493"/>
          </a:xfrm>
          <a:prstGeom prst="rect">
            <a:avLst/>
          </a:prstGeom>
        </p:spPr>
      </p:pic>
      <p:pic>
        <p:nvPicPr>
          <p:cNvPr id="32" name="Picture 31" descr="A close up of a sock&#10;&#10;Description automatically generated">
            <a:extLst>
              <a:ext uri="{FF2B5EF4-FFF2-40B4-BE49-F238E27FC236}">
                <a16:creationId xmlns:a16="http://schemas.microsoft.com/office/drawing/2014/main" xmlns="" id="{D8D2DB08-9C37-4DC8-A4D2-C6E296363B81}"/>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05498" y="6233554"/>
            <a:ext cx="527848" cy="527848"/>
          </a:xfrm>
          <a:prstGeom prst="rect">
            <a:avLst/>
          </a:prstGeom>
        </p:spPr>
      </p:pic>
      <p:pic>
        <p:nvPicPr>
          <p:cNvPr id="34" name="Picture 33" descr="A close up of ware&#10;&#10;Description automatically generated">
            <a:extLst>
              <a:ext uri="{FF2B5EF4-FFF2-40B4-BE49-F238E27FC236}">
                <a16:creationId xmlns:a16="http://schemas.microsoft.com/office/drawing/2014/main" xmlns="" id="{1258F9B1-611C-4F0D-B8B4-71213360847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987730" y="6069545"/>
            <a:ext cx="431023" cy="646535"/>
          </a:xfrm>
          <a:prstGeom prst="rect">
            <a:avLst/>
          </a:prstGeom>
        </p:spPr>
      </p:pic>
    </p:spTree>
    <p:extLst>
      <p:ext uri="{BB962C8B-B14F-4D97-AF65-F5344CB8AC3E}">
        <p14:creationId xmlns:p14="http://schemas.microsoft.com/office/powerpoint/2010/main" val="2631701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406</Words>
  <Application>Microsoft Office PowerPoint</Application>
  <PresentationFormat>Widescreen</PresentationFormat>
  <Paragraphs>80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Fitzgibbon</dc:creator>
  <cp:lastModifiedBy>Access</cp:lastModifiedBy>
  <cp:revision>68</cp:revision>
  <dcterms:created xsi:type="dcterms:W3CDTF">2020-04-03T15:25:20Z</dcterms:created>
  <dcterms:modified xsi:type="dcterms:W3CDTF">2020-07-04T10:26:35Z</dcterms:modified>
</cp:coreProperties>
</file>