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handoutMasterIdLst>
    <p:handoutMasterId r:id="rId17"/>
  </p:handoutMasterIdLst>
  <p:sldIdLst>
    <p:sldId id="273" r:id="rId2"/>
    <p:sldId id="276" r:id="rId3"/>
    <p:sldId id="256" r:id="rId4"/>
    <p:sldId id="274" r:id="rId5"/>
    <p:sldId id="257" r:id="rId6"/>
    <p:sldId id="260" r:id="rId7"/>
    <p:sldId id="262" r:id="rId8"/>
    <p:sldId id="265" r:id="rId9"/>
    <p:sldId id="266" r:id="rId10"/>
    <p:sldId id="267" r:id="rId11"/>
    <p:sldId id="268" r:id="rId12"/>
    <p:sldId id="271" r:id="rId13"/>
    <p:sldId id="264" r:id="rId14"/>
    <p:sldId id="275" r:id="rId15"/>
    <p:sldId id="272" r:id="rId16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61" autoAdjust="0"/>
    <p:restoredTop sz="94660"/>
  </p:normalViewPr>
  <p:slideViewPr>
    <p:cSldViewPr>
      <p:cViewPr varScale="1">
        <p:scale>
          <a:sx n="84" d="100"/>
          <a:sy n="84" d="100"/>
        </p:scale>
        <p:origin x="725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A775552-9CC3-49B3-AC5A-20F6DDF824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0663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561685-98FE-478D-997A-9615FCB1297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1013D4-DD42-44D8-9D11-A2F7FEB331B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23504C-9A6C-42C3-B5F0-8870DC2FFC7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AB3250-77C7-49C8-94D9-83281959DBD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33C94C-84D8-4672-8273-6AA6336C9D4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FADC3D-E402-470A-BF8D-E9A76BCD5AB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816D37-F1FD-4572-BA22-AE2FC837CE4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65828A-57A3-434E-9F1F-EE30710DD41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83D98D-2566-4400-9C26-86E69669452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8DE1E0-C522-481B-9749-9982EC872EE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0BC4BF-49C7-4255-A0E8-BC914C69AFC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51253012-F952-4FDB-8353-A073E156C42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609600"/>
            <a:ext cx="7772400" cy="3276600"/>
          </a:xfrm>
        </p:spPr>
        <p:txBody>
          <a:bodyPr/>
          <a:lstStyle/>
          <a:p>
            <a:pPr eaLnBrk="1" hangingPunct="1"/>
            <a:r>
              <a:rPr lang="en-GB" altLang="en-US" smtClean="0"/>
              <a:t>Daily Peer </a:t>
            </a:r>
            <a:r>
              <a:rPr lang="en-GB" altLang="en-US" smtClean="0">
                <a:latin typeface="Comic Sans MS" pitchFamily="66" charset="0"/>
              </a:rPr>
              <a:t>Massage</a:t>
            </a:r>
            <a:r>
              <a:rPr lang="en-GB" altLang="en-US" smtClean="0"/>
              <a:t> Routine</a:t>
            </a:r>
            <a:br>
              <a:rPr lang="en-GB" altLang="en-US" smtClean="0"/>
            </a:br>
            <a:r>
              <a:rPr lang="en-GB" altLang="en-US" smtClean="0"/>
              <a:t/>
            </a:r>
            <a:br>
              <a:rPr lang="en-GB" altLang="en-US" smtClean="0"/>
            </a:br>
            <a:endParaRPr lang="en-GB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77000" cy="2209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GB" altLang="en-US" sz="2400" smtClean="0"/>
          </a:p>
        </p:txBody>
      </p:sp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4229100" y="3086100"/>
            <a:ext cx="9144000" cy="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/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 flipV="1">
            <a:off x="9753600" y="3081338"/>
            <a:ext cx="361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Massage Rules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mtClean="0"/>
              <a:t>Always Ask for permission </a:t>
            </a:r>
          </a:p>
          <a:p>
            <a:endParaRPr lang="en-GB" altLang="en-US" smtClean="0"/>
          </a:p>
          <a:p>
            <a:r>
              <a:rPr lang="en-GB" altLang="en-US" smtClean="0"/>
              <a:t>Avoid touching the spine</a:t>
            </a:r>
          </a:p>
          <a:p>
            <a:endParaRPr lang="en-GB" altLang="en-US" smtClean="0"/>
          </a:p>
          <a:p>
            <a:r>
              <a:rPr lang="en-GB" altLang="en-US" smtClean="0"/>
              <a:t>Listen to your partner </a:t>
            </a:r>
          </a:p>
          <a:p>
            <a:endParaRPr lang="en-GB" altLang="en-US" smtClean="0"/>
          </a:p>
          <a:p>
            <a:r>
              <a:rPr lang="en-GB" altLang="en-US" smtClean="0"/>
              <a:t>Say thank you </a:t>
            </a:r>
          </a:p>
          <a:p>
            <a:pPr>
              <a:buFontTx/>
              <a:buNone/>
            </a:pPr>
            <a:endParaRPr lang="en-GB" altLang="en-US" smtClean="0"/>
          </a:p>
          <a:p>
            <a:pPr>
              <a:buFontTx/>
              <a:buNone/>
            </a:pPr>
            <a:r>
              <a:rPr lang="en-GB" altLang="en-US" smtClean="0"/>
              <a:t> </a:t>
            </a:r>
          </a:p>
          <a:p>
            <a:endParaRPr lang="en-GB" altLang="en-US" smtClean="0"/>
          </a:p>
        </p:txBody>
      </p:sp>
      <p:sp>
        <p:nvSpPr>
          <p:cNvPr id="4" name="Oval Callout 3"/>
          <p:cNvSpPr/>
          <p:nvPr/>
        </p:nvSpPr>
        <p:spPr>
          <a:xfrm>
            <a:off x="5795963" y="1412875"/>
            <a:ext cx="914400" cy="61277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4101" name="Picture 2" descr="C:\Users\ferlienewillis\AppData\Local\Microsoft\Windows\Temporary Internet Files\Content.IE5\5VP2W7N5\MC90043879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2205038"/>
            <a:ext cx="105886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3" descr="C:\Users\ferlienewillis\AppData\Local\Microsoft\Windows\Temporary Internet Files\Content.IE5\YFV2Q0EG\MC9000787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429000"/>
            <a:ext cx="1546225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4" descr="C:\Users\ferlienewillis\AppData\Local\Microsoft\Windows\Temporary Internet Files\Content.IE5\FT2N8K8B\MC90010521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4797425"/>
            <a:ext cx="1587500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smtClean="0">
                <a:solidFill>
                  <a:schemeClr val="tx1"/>
                </a:solidFill>
                <a:latin typeface="Comic Sans MS" pitchFamily="66" charset="0"/>
              </a:rPr>
              <a:t>Daily Massage Routine</a:t>
            </a:r>
            <a:endParaRPr lang="en-US" altLang="en-US" b="1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23" name="AutoShape 7"/>
          <p:cNvSpPr>
            <a:spLocks noChangeArrowheads="1"/>
          </p:cNvSpPr>
          <p:nvPr/>
        </p:nvSpPr>
        <p:spPr bwMode="auto">
          <a:xfrm>
            <a:off x="1187450" y="1557338"/>
            <a:ext cx="7056438" cy="352742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GB" altLang="en-US" sz="4800" b="1">
                <a:solidFill>
                  <a:srgbClr val="3333CC"/>
                </a:solidFill>
                <a:latin typeface="Comic Sans MS" pitchFamily="66" charset="0"/>
              </a:rPr>
              <a:t>Ask permission to touch your partner</a:t>
            </a:r>
            <a:endParaRPr lang="en-US" altLang="en-US" sz="4800" b="1">
              <a:solidFill>
                <a:srgbClr val="3333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Breathing</a:t>
            </a:r>
          </a:p>
        </p:txBody>
      </p:sp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1476375" y="2133600"/>
            <a:ext cx="619125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GB" altLang="en-US" sz="3200"/>
              <a:t>Hands on shoulders, breathe in through your nose, out through your mouth x 3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1187450" y="981075"/>
            <a:ext cx="64801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Comic Sans MS" pitchFamily="66" charset="0"/>
              </a:rPr>
              <a:t>eye glasses x 3</a:t>
            </a:r>
          </a:p>
          <a:p>
            <a:pPr algn="ctr" eaLnBrk="1" hangingPunct="1">
              <a:spcBef>
                <a:spcPct val="50000"/>
              </a:spcBef>
            </a:pPr>
            <a:endParaRPr lang="en-US" altLang="en-US" sz="4000" b="1">
              <a:latin typeface="Comic Sans MS" pitchFamily="66" charset="0"/>
            </a:endParaRPr>
          </a:p>
        </p:txBody>
      </p:sp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628775"/>
            <a:ext cx="4824412" cy="344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Box 7"/>
          <p:cNvSpPr txBox="1">
            <a:spLocks noChangeArrowheads="1"/>
          </p:cNvSpPr>
          <p:nvPr/>
        </p:nvSpPr>
        <p:spPr bwMode="auto">
          <a:xfrm>
            <a:off x="1311275" y="5248275"/>
            <a:ext cx="6573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/>
          </a:p>
        </p:txBody>
      </p:sp>
      <p:sp>
        <p:nvSpPr>
          <p:cNvPr id="7173" name="Text Box 8"/>
          <p:cNvSpPr txBox="1">
            <a:spLocks noChangeArrowheads="1"/>
          </p:cNvSpPr>
          <p:nvPr/>
        </p:nvSpPr>
        <p:spPr bwMode="auto">
          <a:xfrm>
            <a:off x="1116013" y="5445125"/>
            <a:ext cx="72009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400">
                <a:solidFill>
                  <a:srgbClr val="3333CC"/>
                </a:solidFill>
                <a:latin typeface="Comic Sans MS" pitchFamily="66" charset="0"/>
              </a:rPr>
              <a:t>Make three circles around the shoulder blades.</a:t>
            </a:r>
          </a:p>
          <a:p>
            <a:pPr algn="ctr" eaLnBrk="1" hangingPunct="1"/>
            <a:r>
              <a:rPr lang="en-GB" altLang="en-US" sz="2400">
                <a:solidFill>
                  <a:srgbClr val="3333CC"/>
                </a:solidFill>
                <a:latin typeface="Comic Sans MS" pitchFamily="66" charset="0"/>
              </a:rPr>
              <a:t>Stroke out to the arms and hold</a:t>
            </a:r>
            <a:r>
              <a:rPr lang="en-US" altLang="en-US">
                <a:solidFill>
                  <a:srgbClr val="3333CC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1350963" y="692150"/>
            <a:ext cx="6413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GB" altLang="en-US" sz="4000" b="1">
                <a:latin typeface="Comic Sans MS" pitchFamily="66" charset="0"/>
              </a:rPr>
              <a:t>climbing down a rope x 3</a:t>
            </a:r>
            <a:r>
              <a:rPr lang="en-US" altLang="en-US">
                <a:latin typeface="Comic Sans MS" pitchFamily="66" charset="0"/>
              </a:rPr>
              <a:t> </a:t>
            </a:r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1557338"/>
            <a:ext cx="4032250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1331913" y="4868863"/>
            <a:ext cx="68405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2000">
                <a:solidFill>
                  <a:srgbClr val="3333CC"/>
                </a:solidFill>
                <a:latin typeface="Comic Sans MS" pitchFamily="66" charset="0"/>
              </a:rPr>
              <a:t>Have partner put one arm back . Place one hand just under the arm pit. Press firmly yet gently and ‘climb’, hand over hand, down the arm to the hand.</a:t>
            </a:r>
            <a:r>
              <a:rPr lang="en-GB" altLang="en-US" sz="2000" b="1">
                <a:solidFill>
                  <a:srgbClr val="3333CC"/>
                </a:solidFill>
                <a:latin typeface="Comic Sans MS" pitchFamily="66" charset="0"/>
              </a:rPr>
              <a:t> </a:t>
            </a:r>
            <a:endParaRPr lang="en-US" altLang="en-US" sz="2000" b="1">
              <a:solidFill>
                <a:srgbClr val="3333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2268538" y="836613"/>
            <a:ext cx="47513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Comic Sans MS" pitchFamily="66" charset="0"/>
              </a:rPr>
              <a:t>hearts x 3</a:t>
            </a:r>
            <a:endParaRPr lang="en-US" altLang="en-US" sz="4000" b="1">
              <a:latin typeface="Comic Sans MS" pitchFamily="66" charset="0"/>
            </a:endParaRP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1484313"/>
            <a:ext cx="3095625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684213" y="4581525"/>
            <a:ext cx="79200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>
                <a:solidFill>
                  <a:srgbClr val="3333CC"/>
                </a:solidFill>
                <a:latin typeface="Comic Sans MS" pitchFamily="66" charset="0"/>
              </a:rPr>
              <a:t>Begin at the top of the back, with one hand either side of the spine.</a:t>
            </a:r>
          </a:p>
          <a:p>
            <a:pPr algn="ctr" eaLnBrk="1" hangingPunct="1"/>
            <a:r>
              <a:rPr lang="en-GB" altLang="en-US">
                <a:solidFill>
                  <a:srgbClr val="3333CC"/>
                </a:solidFill>
                <a:latin typeface="Comic Sans MS" pitchFamily="66" charset="0"/>
              </a:rPr>
              <a:t>Move the hands out and then downwards making a  small heart- shaped formation, and coming back down to the base of the spine. Continue making larger and larger heart shaped formations.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1835150" y="692150"/>
            <a:ext cx="5832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Comic Sans MS" pitchFamily="66" charset="0"/>
              </a:rPr>
              <a:t>Hairdresser</a:t>
            </a:r>
            <a:endParaRPr lang="en-US" altLang="en-US" sz="4000" b="1">
              <a:latin typeface="Comic Sans MS" pitchFamily="66" charset="0"/>
            </a:endParaRP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971550" y="5516563"/>
            <a:ext cx="72723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2000">
                <a:solidFill>
                  <a:srgbClr val="3333CC"/>
                </a:solidFill>
                <a:latin typeface="Comic Sans MS" pitchFamily="66" charset="0"/>
              </a:rPr>
              <a:t>Place fingers on top of hair, make circles with fingertips.</a:t>
            </a:r>
            <a:r>
              <a:rPr lang="en-US" altLang="en-US"/>
              <a:t> </a:t>
            </a:r>
          </a:p>
        </p:txBody>
      </p:sp>
      <p:pic>
        <p:nvPicPr>
          <p:cNvPr id="1024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1341438"/>
            <a:ext cx="30099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1042988" y="692150"/>
            <a:ext cx="73453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Comic Sans MS" pitchFamily="66" charset="0"/>
              </a:rPr>
              <a:t>sliding board x 3</a:t>
            </a:r>
            <a:endParaRPr lang="en-US" altLang="en-US" sz="4000" b="1">
              <a:latin typeface="Comic Sans MS" pitchFamily="66" charset="0"/>
            </a:endParaRPr>
          </a:p>
        </p:txBody>
      </p:sp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684213" y="5229225"/>
            <a:ext cx="7775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827088" y="5445125"/>
            <a:ext cx="76327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2000">
                <a:solidFill>
                  <a:srgbClr val="3333CC"/>
                </a:solidFill>
                <a:latin typeface="Comic Sans MS" pitchFamily="66" charset="0"/>
              </a:rPr>
              <a:t>Stroke from thetop of the head down the neck and over the shoulders. </a:t>
            </a:r>
            <a:endParaRPr lang="en-US" altLang="en-US" sz="2000">
              <a:solidFill>
                <a:srgbClr val="3333CC"/>
              </a:solidFill>
              <a:latin typeface="Comic Sans MS" pitchFamily="66" charset="0"/>
            </a:endParaRPr>
          </a:p>
        </p:txBody>
      </p:sp>
      <p:pic>
        <p:nvPicPr>
          <p:cNvPr id="11269" name="Picture 7" descr="Sli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484313"/>
            <a:ext cx="5327650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971550" y="692150"/>
            <a:ext cx="74882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Comic Sans MS" pitchFamily="66" charset="0"/>
              </a:rPr>
              <a:t>butterfly x 3</a:t>
            </a:r>
            <a:endParaRPr lang="en-US" altLang="en-US" sz="4000" b="1">
              <a:latin typeface="Comic Sans MS" pitchFamily="66" charset="0"/>
            </a:endParaRPr>
          </a:p>
        </p:txBody>
      </p:sp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755650" y="5445125"/>
            <a:ext cx="75612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2000">
                <a:solidFill>
                  <a:srgbClr val="3333CC"/>
                </a:solidFill>
                <a:latin typeface="Comic Sans MS" pitchFamily="66" charset="0"/>
              </a:rPr>
              <a:t>Hands on the middle of the back. With one hand cross over diagonally to the opposite shoulder. Give a little press and bring hand back to the beginning. Repeat with the other hand.</a:t>
            </a:r>
            <a:endParaRPr lang="en-US" altLang="en-US" sz="2000">
              <a:solidFill>
                <a:srgbClr val="3333CC"/>
              </a:solidFill>
              <a:latin typeface="Comic Sans MS" pitchFamily="66" charset="0"/>
            </a:endParaRPr>
          </a:p>
        </p:txBody>
      </p:sp>
      <p:pic>
        <p:nvPicPr>
          <p:cNvPr id="1229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1484313"/>
            <a:ext cx="4464050" cy="393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1908175" y="549275"/>
            <a:ext cx="52562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Comic Sans MS" pitchFamily="66" charset="0"/>
              </a:rPr>
              <a:t>bear walk x 3</a:t>
            </a:r>
            <a:endParaRPr lang="en-US" altLang="en-US" sz="4000" b="1">
              <a:latin typeface="Comic Sans MS" pitchFamily="66" charset="0"/>
            </a:endParaRPr>
          </a:p>
        </p:txBody>
      </p:sp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900113" y="5157788"/>
            <a:ext cx="7416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2000">
                <a:solidFill>
                  <a:srgbClr val="3333CC"/>
                </a:solidFill>
                <a:latin typeface="Comic Sans MS" pitchFamily="66" charset="0"/>
              </a:rPr>
              <a:t>Place hands on either side of the spine, almost at the bottom of the spine. Press one hand after the other ‘walk’ up the back.</a:t>
            </a:r>
            <a:r>
              <a:rPr lang="en-US" altLang="en-US"/>
              <a:t> </a:t>
            </a:r>
          </a:p>
        </p:txBody>
      </p:sp>
      <p:pic>
        <p:nvPicPr>
          <p:cNvPr id="1331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1268413"/>
            <a:ext cx="275272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1192213" y="692150"/>
            <a:ext cx="65008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4000" b="1">
                <a:latin typeface="Comic Sans MS" pitchFamily="66" charset="0"/>
              </a:rPr>
              <a:t>brushing off the snow x3</a:t>
            </a:r>
            <a:r>
              <a:rPr lang="en-US" altLang="en-US"/>
              <a:t> </a:t>
            </a:r>
          </a:p>
        </p:txBody>
      </p:sp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1187450" y="5516563"/>
            <a:ext cx="7056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2000">
                <a:solidFill>
                  <a:srgbClr val="3333CC"/>
                </a:solidFill>
                <a:latin typeface="Comic Sans MS" pitchFamily="66" charset="0"/>
              </a:rPr>
              <a:t>Stroke rather quickly out from the head, down the neck and over the shoulders.</a:t>
            </a:r>
            <a:endParaRPr lang="en-US" altLang="en-US" sz="2000">
              <a:solidFill>
                <a:srgbClr val="3333CC"/>
              </a:solidFill>
              <a:latin typeface="Comic Sans MS" pitchFamily="66" charset="0"/>
            </a:endParaRPr>
          </a:p>
        </p:txBody>
      </p:sp>
      <p:pic>
        <p:nvPicPr>
          <p:cNvPr id="14340" name="Picture 6" descr="sno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557338"/>
            <a:ext cx="5256212" cy="368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900113" y="692150"/>
            <a:ext cx="7488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latin typeface="Comic Sans MS" pitchFamily="66" charset="0"/>
              </a:rPr>
              <a:t>forehead stroke x 3</a:t>
            </a:r>
            <a:r>
              <a:rPr lang="en-US" altLang="en-US"/>
              <a:t> </a:t>
            </a:r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1258888" y="5300663"/>
            <a:ext cx="6842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sz="2000">
                <a:solidFill>
                  <a:srgbClr val="3333CC"/>
                </a:solidFill>
                <a:latin typeface="Comic Sans MS" pitchFamily="66" charset="0"/>
              </a:rPr>
              <a:t>Place the fingers on the forehead and stroke around to the side. Hold the head for a couple of seconds.</a:t>
            </a:r>
            <a:endParaRPr lang="en-US" altLang="en-US" sz="2000">
              <a:solidFill>
                <a:srgbClr val="3333CC"/>
              </a:solidFill>
              <a:latin typeface="Comic Sans MS" pitchFamily="66" charset="0"/>
            </a:endParaRPr>
          </a:p>
        </p:txBody>
      </p:sp>
      <p:graphicFrame>
        <p:nvGraphicFramePr>
          <p:cNvPr id="15364" name="Object 6"/>
          <p:cNvGraphicFramePr>
            <a:graphicFrameLocks noChangeAspect="1"/>
          </p:cNvGraphicFramePr>
          <p:nvPr/>
        </p:nvGraphicFramePr>
        <p:xfrm>
          <a:off x="2438400" y="1600200"/>
          <a:ext cx="4181475" cy="330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Document" r:id="rId3" imgW="4181856" imgH="3308604" progId="Word.Document.8">
                  <p:embed/>
                </p:oleObj>
              </mc:Choice>
              <mc:Fallback>
                <p:oleObj name="Document" r:id="rId3" imgW="4181856" imgH="3308604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600200"/>
                        <a:ext cx="4181475" cy="330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Breathing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476375" y="2133600"/>
            <a:ext cx="619125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GB" altLang="en-US" sz="3200"/>
              <a:t>Hands on shoulders, breathe in through your nose, out through your mouth x 3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4"/>
          <p:cNvSpPr>
            <a:spLocks noChangeArrowheads="1"/>
          </p:cNvSpPr>
          <p:nvPr/>
        </p:nvSpPr>
        <p:spPr bwMode="auto">
          <a:xfrm>
            <a:off x="1547813" y="1628775"/>
            <a:ext cx="6192837" cy="403225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GB" altLang="en-US" sz="4400" b="1">
                <a:solidFill>
                  <a:srgbClr val="3333CC"/>
                </a:solidFill>
                <a:latin typeface="Comic Sans MS" pitchFamily="66" charset="0"/>
              </a:rPr>
              <a:t>Everyone say </a:t>
            </a:r>
          </a:p>
          <a:p>
            <a:pPr algn="ctr" eaLnBrk="1" hangingPunct="1"/>
            <a:r>
              <a:rPr lang="en-GB" altLang="en-US" sz="4400" b="1">
                <a:solidFill>
                  <a:srgbClr val="3333CC"/>
                </a:solidFill>
                <a:latin typeface="Comic Sans MS" pitchFamily="66" charset="0"/>
              </a:rPr>
              <a:t>‘thank you’</a:t>
            </a:r>
          </a:p>
          <a:p>
            <a:pPr algn="ctr" eaLnBrk="1" hangingPunct="1"/>
            <a:r>
              <a:rPr lang="en-GB" altLang="en-US" sz="4400" b="1">
                <a:solidFill>
                  <a:srgbClr val="3333CC"/>
                </a:solidFill>
                <a:latin typeface="Comic Sans MS" pitchFamily="66" charset="0"/>
              </a:rPr>
              <a:t> to each other.  Now swap places with your partner.</a:t>
            </a:r>
          </a:p>
          <a:p>
            <a:pPr algn="ctr" eaLnBrk="1" hangingPunct="1"/>
            <a:endParaRPr lang="en-US" altLang="en-US" sz="4400" b="1">
              <a:solidFill>
                <a:srgbClr val="3333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4315</TotalTime>
  <Words>349</Words>
  <Application>Microsoft Office PowerPoint</Application>
  <PresentationFormat>On-screen Show (4:3)</PresentationFormat>
  <Paragraphs>40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Comic Sans MS</vt:lpstr>
      <vt:lpstr>Default Design</vt:lpstr>
      <vt:lpstr>Document</vt:lpstr>
      <vt:lpstr>Daily Peer Massage Routine  </vt:lpstr>
      <vt:lpstr>Massage Rules</vt:lpstr>
      <vt:lpstr>Daily Massage Routine</vt:lpstr>
      <vt:lpstr>Breathing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Breathing</vt:lpstr>
      <vt:lpstr>PowerPoint Presentation</vt:lpstr>
    </vt:vector>
  </TitlesOfParts>
  <Company>Reading Borough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Daily Massage Routine</dc:title>
  <dc:creator>SEN</dc:creator>
  <cp:lastModifiedBy>Remote User</cp:lastModifiedBy>
  <cp:revision>27</cp:revision>
  <dcterms:created xsi:type="dcterms:W3CDTF">2006-06-05T13:30:14Z</dcterms:created>
  <dcterms:modified xsi:type="dcterms:W3CDTF">2020-04-23T10:04:43Z</dcterms:modified>
</cp:coreProperties>
</file>