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4DA685AF-5AAF-4C0F-B0E1-099F289A84DB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Fitzgibbon" initials="SF" lastIdx="3" clrIdx="0">
    <p:extLst>
      <p:ext uri="{19B8F6BF-5375-455C-9EA6-DF929625EA0E}">
        <p15:presenceInfo xmlns:p15="http://schemas.microsoft.com/office/powerpoint/2012/main" userId="b063f0883acc7ba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6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89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20T08:58:23.373" idx="3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F7O6-QabIo" TargetMode="External"/><Relationship Id="rId1" Type="http://schemas.openxmlformats.org/officeDocument/2006/relationships/hyperlink" Target="http://www.sportshall.org/homepentathlon" TargetMode="External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F7O6-QabIo" TargetMode="External"/><Relationship Id="rId1" Type="http://schemas.openxmlformats.org/officeDocument/2006/relationships/hyperlink" Target="http://www.sportshall.org/homepentathlon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53027B-82A1-4B27-84DF-CA2009AF586A}" type="doc">
      <dgm:prSet loTypeId="urn:microsoft.com/office/officeart/2005/8/layout/lProcess2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E682456-CE5E-407C-9BB9-1A643B0045AD}">
      <dgm:prSet phldrT="[Text]" custT="1"/>
      <dgm:spPr/>
      <dgm:t>
        <a:bodyPr/>
        <a:lstStyle/>
        <a:p>
          <a:r>
            <a:rPr lang="en-GB" sz="1800" dirty="0"/>
            <a:t>Figure of 8 Monday </a:t>
          </a:r>
        </a:p>
      </dgm:t>
    </dgm:pt>
    <dgm:pt modelId="{D219E9BD-25F3-4DC6-94D2-A7C564509A8E}" type="parTrans" cxnId="{DBE074FA-D9EA-42BF-AB23-29BCB816E86E}">
      <dgm:prSet/>
      <dgm:spPr/>
      <dgm:t>
        <a:bodyPr/>
        <a:lstStyle/>
        <a:p>
          <a:endParaRPr lang="en-GB"/>
        </a:p>
      </dgm:t>
    </dgm:pt>
    <dgm:pt modelId="{747C2B1D-B2FC-48F0-8933-5FC3ED7A43E2}" type="sibTrans" cxnId="{DBE074FA-D9EA-42BF-AB23-29BCB816E86E}">
      <dgm:prSet/>
      <dgm:spPr/>
      <dgm:t>
        <a:bodyPr/>
        <a:lstStyle/>
        <a:p>
          <a:endParaRPr lang="en-GB"/>
        </a:p>
      </dgm:t>
    </dgm:pt>
    <dgm:pt modelId="{9F41E251-BEFF-4430-AE1D-B743600F0CD2}">
      <dgm:prSet phldrT="[Text]" custT="1"/>
      <dgm:spPr/>
      <dgm:t>
        <a:bodyPr/>
        <a:lstStyle/>
        <a:p>
          <a:r>
            <a:rPr lang="en-GB" sz="1100" dirty="0"/>
            <a:t>-Stand shoulders width apart, knees slightly bent.</a:t>
          </a:r>
        </a:p>
        <a:p>
          <a:r>
            <a:rPr lang="en-GB" sz="1100" dirty="0"/>
            <a:t>-using an object pass it through and around your legs in a figure of 8 motion. </a:t>
          </a:r>
        </a:p>
        <a:p>
          <a:r>
            <a:rPr lang="en-GB" sz="1100" dirty="0"/>
            <a:t>-You have 30 seconds to score as any points as possible. </a:t>
          </a:r>
        </a:p>
        <a:p>
          <a:r>
            <a:rPr lang="en-GB" sz="1100" dirty="0"/>
            <a:t>Count the number of times you complete a full loop around your right and left leg. Full loop counts as one point. </a:t>
          </a:r>
        </a:p>
      </dgm:t>
    </dgm:pt>
    <dgm:pt modelId="{ED9CD64D-4C69-4C94-BA01-B45C9C042440}" type="parTrans" cxnId="{D7397D68-C5AA-4969-B91F-96A0451AFE23}">
      <dgm:prSet/>
      <dgm:spPr/>
      <dgm:t>
        <a:bodyPr/>
        <a:lstStyle/>
        <a:p>
          <a:endParaRPr lang="en-GB"/>
        </a:p>
      </dgm:t>
    </dgm:pt>
    <dgm:pt modelId="{27982199-8B55-472C-A167-2959C87621D9}" type="sibTrans" cxnId="{D7397D68-C5AA-4969-B91F-96A0451AFE23}">
      <dgm:prSet/>
      <dgm:spPr/>
      <dgm:t>
        <a:bodyPr/>
        <a:lstStyle/>
        <a:p>
          <a:endParaRPr lang="en-GB"/>
        </a:p>
      </dgm:t>
    </dgm:pt>
    <dgm:pt modelId="{8831FF77-3EDD-4C88-91DE-D9499D2B1968}">
      <dgm:prSet phldrT="[Text]" custT="1"/>
      <dgm:spPr/>
      <dgm:t>
        <a:bodyPr/>
        <a:lstStyle/>
        <a:p>
          <a:r>
            <a:rPr lang="en-GB" sz="1400" dirty="0"/>
            <a:t>Crate your own warm up. </a:t>
          </a:r>
        </a:p>
        <a:p>
          <a:r>
            <a:rPr lang="en-GB" sz="1400" dirty="0"/>
            <a:t>Mark out a route in your house or garden.</a:t>
          </a:r>
        </a:p>
        <a:p>
          <a:r>
            <a:rPr lang="en-GB" sz="1400" dirty="0"/>
            <a:t>How many laps will it be to complete 2km (junior parkrun) or 5km?</a:t>
          </a:r>
        </a:p>
        <a:p>
          <a:endParaRPr lang="en-GB" sz="1200" dirty="0"/>
        </a:p>
      </dgm:t>
    </dgm:pt>
    <dgm:pt modelId="{77BEE930-AA5F-457E-9204-3FD415F2D8A3}" type="parTrans" cxnId="{1910414F-C6F5-413C-B8CD-A3A40DF206A6}">
      <dgm:prSet/>
      <dgm:spPr/>
      <dgm:t>
        <a:bodyPr/>
        <a:lstStyle/>
        <a:p>
          <a:endParaRPr lang="en-GB"/>
        </a:p>
      </dgm:t>
    </dgm:pt>
    <dgm:pt modelId="{D1354737-ED96-4093-9EDB-2F67878481BE}" type="sibTrans" cxnId="{1910414F-C6F5-413C-B8CD-A3A40DF206A6}">
      <dgm:prSet/>
      <dgm:spPr/>
      <dgm:t>
        <a:bodyPr/>
        <a:lstStyle/>
        <a:p>
          <a:endParaRPr lang="en-GB"/>
        </a:p>
      </dgm:t>
    </dgm:pt>
    <dgm:pt modelId="{F5966C0E-4563-4A7C-83B0-3D4790A1DE0D}">
      <dgm:prSet phldrT="[Text]" custT="1"/>
      <dgm:spPr/>
      <dgm:t>
        <a:bodyPr/>
        <a:lstStyle/>
        <a:p>
          <a:r>
            <a:rPr lang="en-GB" sz="1800" dirty="0"/>
            <a:t>Creative Sunday  </a:t>
          </a:r>
        </a:p>
      </dgm:t>
    </dgm:pt>
    <dgm:pt modelId="{BC72F8BA-1CED-45F8-BC7F-58B223777943}" type="parTrans" cxnId="{54884214-EC69-4C70-AF97-00A8BFAC04B9}">
      <dgm:prSet/>
      <dgm:spPr/>
      <dgm:t>
        <a:bodyPr/>
        <a:lstStyle/>
        <a:p>
          <a:endParaRPr lang="en-GB"/>
        </a:p>
      </dgm:t>
    </dgm:pt>
    <dgm:pt modelId="{556F6DEE-0C57-4308-AF11-624B28442BD7}" type="sibTrans" cxnId="{54884214-EC69-4C70-AF97-00A8BFAC04B9}">
      <dgm:prSet/>
      <dgm:spPr/>
      <dgm:t>
        <a:bodyPr/>
        <a:lstStyle/>
        <a:p>
          <a:endParaRPr lang="en-GB"/>
        </a:p>
      </dgm:t>
    </dgm:pt>
    <dgm:pt modelId="{17DDE8B5-53D8-4CD1-88B2-1A18DD453285}">
      <dgm:prSet phldrT="[Text]" custT="1"/>
      <dgm:spPr/>
      <dgm:t>
        <a:bodyPr/>
        <a:lstStyle/>
        <a:p>
          <a:r>
            <a:rPr lang="en-GB" sz="1400" dirty="0"/>
            <a:t>Complete</a:t>
          </a:r>
          <a:r>
            <a:rPr lang="en-GB" sz="1400" baseline="0" dirty="0"/>
            <a:t> an Essex Live Activity via the Active Essex YouTube there’s plenty of choice for all the family.</a:t>
          </a:r>
        </a:p>
      </dgm:t>
    </dgm:pt>
    <dgm:pt modelId="{6EC7FEE5-5B0C-4F68-BCF1-CA236D0745A2}" type="parTrans" cxnId="{24B7058F-61D3-4511-B8F9-45040364EE5B}">
      <dgm:prSet/>
      <dgm:spPr/>
      <dgm:t>
        <a:bodyPr/>
        <a:lstStyle/>
        <a:p>
          <a:endParaRPr lang="en-GB"/>
        </a:p>
      </dgm:t>
    </dgm:pt>
    <dgm:pt modelId="{D0BF269D-CC78-4712-83FC-0BFD73C15499}" type="sibTrans" cxnId="{24B7058F-61D3-4511-B8F9-45040364EE5B}">
      <dgm:prSet/>
      <dgm:spPr/>
      <dgm:t>
        <a:bodyPr/>
        <a:lstStyle/>
        <a:p>
          <a:endParaRPr lang="en-GB"/>
        </a:p>
      </dgm:t>
    </dgm:pt>
    <dgm:pt modelId="{ED75BBCC-FAE5-4527-B214-C7CFEEE58308}">
      <dgm:prSet phldrT="[Text]" custT="1"/>
      <dgm:spPr/>
      <dgm:t>
        <a:bodyPr/>
        <a:lstStyle/>
        <a:p>
          <a:r>
            <a:rPr lang="en-GB" sz="1800" dirty="0"/>
            <a:t>Parkrun Saturday</a:t>
          </a:r>
        </a:p>
      </dgm:t>
    </dgm:pt>
    <dgm:pt modelId="{02905359-B9E7-49C4-A4BC-48FBDB2B68D0}" type="parTrans" cxnId="{51617824-9C63-4928-B46F-72BED4AE1BBA}">
      <dgm:prSet/>
      <dgm:spPr/>
      <dgm:t>
        <a:bodyPr/>
        <a:lstStyle/>
        <a:p>
          <a:endParaRPr lang="en-GB"/>
        </a:p>
      </dgm:t>
    </dgm:pt>
    <dgm:pt modelId="{9B09F6B2-DF5B-4A03-94EB-6CF534908BF0}" type="sibTrans" cxnId="{51617824-9C63-4928-B46F-72BED4AE1BBA}">
      <dgm:prSet/>
      <dgm:spPr/>
      <dgm:t>
        <a:bodyPr/>
        <a:lstStyle/>
        <a:p>
          <a:endParaRPr lang="en-GB"/>
        </a:p>
      </dgm:t>
    </dgm:pt>
    <dgm:pt modelId="{499956A3-BA1A-4438-BF6F-A1C63CBF4F1B}">
      <dgm:prSet phldrT="[Text]" custT="1"/>
      <dgm:spPr/>
      <dgm:t>
        <a:bodyPr/>
        <a:lstStyle/>
        <a:p>
          <a:r>
            <a:rPr lang="en-GB" sz="1800" dirty="0"/>
            <a:t>Wellness Wednesday</a:t>
          </a:r>
        </a:p>
      </dgm:t>
    </dgm:pt>
    <dgm:pt modelId="{1E70277E-09FC-45E5-8F13-FC036805B573}" type="parTrans" cxnId="{0142B65F-B6A1-42B4-AED6-D3F263EE1A65}">
      <dgm:prSet/>
      <dgm:spPr/>
      <dgm:t>
        <a:bodyPr/>
        <a:lstStyle/>
        <a:p>
          <a:endParaRPr lang="en-GB"/>
        </a:p>
      </dgm:t>
    </dgm:pt>
    <dgm:pt modelId="{B5BBF3DA-55AC-4A0B-B582-9FC0412FB623}" type="sibTrans" cxnId="{0142B65F-B6A1-42B4-AED6-D3F263EE1A65}">
      <dgm:prSet/>
      <dgm:spPr/>
      <dgm:t>
        <a:bodyPr/>
        <a:lstStyle/>
        <a:p>
          <a:endParaRPr lang="en-GB"/>
        </a:p>
      </dgm:t>
    </dgm:pt>
    <dgm:pt modelId="{89290B78-D0B9-40C4-80A7-01073C329A06}">
      <dgm:prSet phldrT="[Text]" custT="1"/>
      <dgm:spPr/>
      <dgm:t>
        <a:bodyPr/>
        <a:lstStyle/>
        <a:p>
          <a:pPr algn="ctr"/>
          <a:r>
            <a:rPr lang="en-GB" sz="1800" dirty="0"/>
            <a:t>Five step stair challenge Thursday </a:t>
          </a:r>
        </a:p>
      </dgm:t>
    </dgm:pt>
    <dgm:pt modelId="{3B937371-D787-4F06-A82A-E8BF8DE2C098}" type="parTrans" cxnId="{8F574AE8-6C51-4941-8BB6-E8191AD58B0F}">
      <dgm:prSet/>
      <dgm:spPr/>
      <dgm:t>
        <a:bodyPr/>
        <a:lstStyle/>
        <a:p>
          <a:endParaRPr lang="en-GB"/>
        </a:p>
      </dgm:t>
    </dgm:pt>
    <dgm:pt modelId="{E6398B0A-8B65-420D-BE7E-A34F3366F4B8}" type="sibTrans" cxnId="{8F574AE8-6C51-4941-8BB6-E8191AD58B0F}">
      <dgm:prSet/>
      <dgm:spPr/>
      <dgm:t>
        <a:bodyPr/>
        <a:lstStyle/>
        <a:p>
          <a:endParaRPr lang="en-GB"/>
        </a:p>
      </dgm:t>
    </dgm:pt>
    <dgm:pt modelId="{A20A57D9-803B-442D-8681-DAFC3954A1D3}">
      <dgm:prSet phldrT="[Text]" custT="1"/>
      <dgm:spPr/>
      <dgm:t>
        <a:bodyPr/>
        <a:lstStyle/>
        <a:p>
          <a:r>
            <a:rPr lang="en-GB" sz="1800" dirty="0"/>
            <a:t>Gymnastic word Friday</a:t>
          </a:r>
        </a:p>
      </dgm:t>
    </dgm:pt>
    <dgm:pt modelId="{E11E6CF9-AD1B-4515-AA6D-59E146CD9185}" type="parTrans" cxnId="{A229C5E3-09C4-4AC5-9AD6-44914D409201}">
      <dgm:prSet/>
      <dgm:spPr/>
      <dgm:t>
        <a:bodyPr/>
        <a:lstStyle/>
        <a:p>
          <a:endParaRPr lang="en-GB"/>
        </a:p>
      </dgm:t>
    </dgm:pt>
    <dgm:pt modelId="{0666FB38-FFD7-446C-BE27-D3C73C0290E6}" type="sibTrans" cxnId="{A229C5E3-09C4-4AC5-9AD6-44914D409201}">
      <dgm:prSet/>
      <dgm:spPr/>
      <dgm:t>
        <a:bodyPr/>
        <a:lstStyle/>
        <a:p>
          <a:endParaRPr lang="en-GB"/>
        </a:p>
      </dgm:t>
    </dgm:pt>
    <dgm:pt modelId="{20EB5FC5-DB13-4B48-A052-DDBCAA4FC099}">
      <dgm:prSet phldrT="[Tex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en-GB" sz="1400" b="0" dirty="0">
              <a:solidFill>
                <a:schemeClr val="bg1"/>
              </a:solidFill>
            </a:rPr>
            <a:t>Spell a word:</a:t>
          </a:r>
        </a:p>
        <a:p>
          <a:pPr algn="ctr"/>
          <a:r>
            <a:rPr lang="en-GB" sz="1050" b="0" dirty="0">
              <a:solidFill>
                <a:schemeClr val="bg1"/>
              </a:solidFill>
            </a:rPr>
            <a:t>- Explain to your observer that you are going to balance whilst making alphabet letter shapes with your body.</a:t>
          </a:r>
        </a:p>
        <a:p>
          <a:pPr algn="ctr"/>
          <a:r>
            <a:rPr lang="en-GB" sz="1050" b="0" dirty="0">
              <a:solidFill>
                <a:schemeClr val="bg1"/>
              </a:solidFill>
            </a:rPr>
            <a:t>- Hold each balance for 5 seconds whilst the observer tries to work out the letter you are balancing in the shape of. </a:t>
          </a:r>
        </a:p>
        <a:p>
          <a:pPr algn="ctr"/>
          <a:r>
            <a:rPr lang="en-GB" sz="1050" b="0" dirty="0">
              <a:solidFill>
                <a:schemeClr val="bg1"/>
              </a:solidFill>
            </a:rPr>
            <a:t>After you have completed all the letters in the word, ask the observer to reveal the word you have spelt! </a:t>
          </a:r>
        </a:p>
      </dgm:t>
    </dgm:pt>
    <dgm:pt modelId="{188EA64C-9E12-42D3-91E9-FEDD75CD153B}" type="parTrans" cxnId="{D0CF0487-1597-4288-8A65-05CA535532E7}">
      <dgm:prSet/>
      <dgm:spPr/>
      <dgm:t>
        <a:bodyPr/>
        <a:lstStyle/>
        <a:p>
          <a:endParaRPr lang="en-GB"/>
        </a:p>
      </dgm:t>
    </dgm:pt>
    <dgm:pt modelId="{43FAAF54-6A4F-40CA-9172-10034F290E8F}" type="sibTrans" cxnId="{D0CF0487-1597-4288-8A65-05CA535532E7}">
      <dgm:prSet/>
      <dgm:spPr/>
      <dgm:t>
        <a:bodyPr/>
        <a:lstStyle/>
        <a:p>
          <a:endParaRPr lang="en-GB"/>
        </a:p>
      </dgm:t>
    </dgm:pt>
    <dgm:pt modelId="{E11BD7DE-D806-4A30-ACAA-B3207C763C1A}">
      <dgm:prSet phldrT="[Text]" custT="1"/>
      <dgm:spPr/>
      <dgm:t>
        <a:bodyPr/>
        <a:lstStyle/>
        <a:p>
          <a:r>
            <a:rPr lang="en-GB" sz="1800" dirty="0"/>
            <a:t>Try it Tuesday</a:t>
          </a:r>
        </a:p>
      </dgm:t>
    </dgm:pt>
    <dgm:pt modelId="{A09DDD26-742B-4516-95DE-02EFD97835AA}" type="sibTrans" cxnId="{A5667DE8-29BF-42D1-95FE-7FC698178280}">
      <dgm:prSet/>
      <dgm:spPr/>
      <dgm:t>
        <a:bodyPr/>
        <a:lstStyle/>
        <a:p>
          <a:endParaRPr lang="en-GB"/>
        </a:p>
      </dgm:t>
    </dgm:pt>
    <dgm:pt modelId="{1077AF34-200B-4B5F-BD4F-23255C9B178B}" type="parTrans" cxnId="{A5667DE8-29BF-42D1-95FE-7FC698178280}">
      <dgm:prSet/>
      <dgm:spPr/>
      <dgm:t>
        <a:bodyPr/>
        <a:lstStyle/>
        <a:p>
          <a:endParaRPr lang="en-GB"/>
        </a:p>
      </dgm:t>
    </dgm:pt>
    <dgm:pt modelId="{00184CD8-BEB4-4FAC-B7B7-A02970DE8814}">
      <dgm:prSet phldrT="[Text]" custT="1"/>
      <dgm:spPr/>
      <dgm:t>
        <a:bodyPr/>
        <a:lstStyle/>
        <a:p>
          <a:pPr marL="0" lvl="0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dirty="0"/>
            <a:t>‘Try’ a home </a:t>
          </a:r>
          <a:r>
            <a:rPr lang="en-GB" sz="1400" dirty="0" err="1"/>
            <a:t>Penathlon</a:t>
          </a:r>
          <a:r>
            <a:rPr lang="en-GB" sz="1400" dirty="0"/>
            <a:t>. A fun way for all the family to participate in </a:t>
          </a:r>
          <a:r>
            <a:rPr lang="en-GB" sz="1400" dirty="0" err="1"/>
            <a:t>Sportshall</a:t>
          </a:r>
          <a:r>
            <a:rPr lang="en-GB" sz="1400" dirty="0"/>
            <a:t> Athletics. </a:t>
          </a:r>
        </a:p>
        <a:p>
          <a:pPr marL="0" lvl="0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dirty="0"/>
            <a:t>Full details on </a:t>
          </a:r>
          <a:r>
            <a:rPr lang="en-GB" sz="1400" dirty="0">
              <a:hlinkClick xmlns:r="http://schemas.openxmlformats.org/officeDocument/2006/relationships" r:id="rId1"/>
            </a:rPr>
            <a:t>http://www.sportshall.org/homepentathlon</a:t>
          </a:r>
          <a:r>
            <a:rPr lang="en-GB" sz="1400" dirty="0"/>
            <a:t> </a:t>
          </a:r>
        </a:p>
      </dgm:t>
    </dgm:pt>
    <dgm:pt modelId="{48DC36B3-CE3E-42E7-B878-78B95E4F888F}" type="sibTrans" cxnId="{2CDA46EF-D7FA-4F31-8CEA-9EE006522F0D}">
      <dgm:prSet/>
      <dgm:spPr/>
      <dgm:t>
        <a:bodyPr/>
        <a:lstStyle/>
        <a:p>
          <a:endParaRPr lang="en-GB"/>
        </a:p>
      </dgm:t>
    </dgm:pt>
    <dgm:pt modelId="{C13EC9CB-94A6-4B2E-BA4C-03164425BB3C}" type="parTrans" cxnId="{2CDA46EF-D7FA-4F31-8CEA-9EE006522F0D}">
      <dgm:prSet/>
      <dgm:spPr/>
      <dgm:t>
        <a:bodyPr/>
        <a:lstStyle/>
        <a:p>
          <a:endParaRPr lang="en-GB"/>
        </a:p>
      </dgm:t>
    </dgm:pt>
    <dgm:pt modelId="{DF7932D8-5C40-423F-840C-1C4FE3B104B8}">
      <dgm:prSet phldrT="[Text]" custT="1"/>
      <dgm:spPr/>
      <dgm:t>
        <a:bodyPr/>
        <a:lstStyle/>
        <a:p>
          <a:r>
            <a:rPr lang="en-GB" sz="1400" dirty="0"/>
            <a:t>Rainbow Yoga with Adriene. The perfect 17 minute practice to brighten your day, to help turn darkness into light. Great for ALL AGES.</a:t>
          </a:r>
        </a:p>
        <a:p>
          <a:r>
            <a:rPr lang="en-GB" sz="1400" dirty="0">
              <a:hlinkClick xmlns:r="http://schemas.openxmlformats.org/officeDocument/2006/relationships" r:id="rId2"/>
            </a:rPr>
            <a:t>https://www.youtube.com/watch?v=dF7O6-QabIo</a:t>
          </a:r>
          <a:r>
            <a:rPr lang="en-GB" sz="1400" dirty="0"/>
            <a:t>  </a:t>
          </a:r>
        </a:p>
      </dgm:t>
    </dgm:pt>
    <dgm:pt modelId="{DADAF717-8713-4DA6-8893-A81797BC4677}" type="sibTrans" cxnId="{07030DDC-8FC2-47C3-B239-965C1A3C38C7}">
      <dgm:prSet/>
      <dgm:spPr/>
      <dgm:t>
        <a:bodyPr/>
        <a:lstStyle/>
        <a:p>
          <a:endParaRPr lang="en-GB"/>
        </a:p>
      </dgm:t>
    </dgm:pt>
    <dgm:pt modelId="{5C8E3318-6109-45D6-8882-1BBDA38881ED}" type="parTrans" cxnId="{07030DDC-8FC2-47C3-B239-965C1A3C38C7}">
      <dgm:prSet/>
      <dgm:spPr/>
      <dgm:t>
        <a:bodyPr/>
        <a:lstStyle/>
        <a:p>
          <a:endParaRPr lang="en-GB"/>
        </a:p>
      </dgm:t>
    </dgm:pt>
    <dgm:pt modelId="{D3CF3A24-B039-403D-8233-DBF804F9AD15}">
      <dgm:prSet custT="1"/>
      <dgm:spPr/>
      <dgm:t>
        <a:bodyPr/>
        <a:lstStyle/>
        <a:p>
          <a:r>
            <a:rPr lang="en-GB" sz="1000" b="0" u="none" dirty="0"/>
            <a:t>- Starting at the bottom of your staircase, climb up 3 steps and down 2. always remain facing forwards. </a:t>
          </a:r>
        </a:p>
        <a:p>
          <a:r>
            <a:rPr lang="en-GB" sz="1000" b="0" u="none" dirty="0"/>
            <a:t>-then repeat this until you reach the top.</a:t>
          </a:r>
        </a:p>
        <a:p>
          <a:r>
            <a:rPr lang="en-GB" sz="1000" b="0" u="none" dirty="0"/>
            <a:t>- Up 3</a:t>
          </a:r>
        </a:p>
        <a:p>
          <a:r>
            <a:rPr lang="en-GB" sz="1000" b="0" u="none" dirty="0"/>
            <a:t>-down 2</a:t>
          </a:r>
        </a:p>
        <a:p>
          <a:r>
            <a:rPr lang="en-GB" sz="1000" b="0" u="none" dirty="0"/>
            <a:t>- Repeat </a:t>
          </a:r>
        </a:p>
        <a:p>
          <a:r>
            <a:rPr lang="en-GB" sz="1000" b="0" u="none" dirty="0"/>
            <a:t>- Try to repeat the whole challenge 5 times. </a:t>
          </a:r>
        </a:p>
        <a:p>
          <a:r>
            <a:rPr lang="en-GB" sz="1000" b="0" u="none" dirty="0"/>
            <a:t>EASIER-  climb up 2 and down 1 and repeat.</a:t>
          </a:r>
        </a:p>
        <a:p>
          <a:r>
            <a:rPr lang="en-GB" sz="1000" b="0" u="none" dirty="0"/>
            <a:t>HARDER- Repeat the whole challenge more than 5 times. </a:t>
          </a:r>
        </a:p>
      </dgm:t>
    </dgm:pt>
    <dgm:pt modelId="{03F31409-77DE-4969-9105-82CE1C3DAE33}" type="sibTrans" cxnId="{5C577DB1-739C-423F-9F93-F4139586436B}">
      <dgm:prSet/>
      <dgm:spPr/>
      <dgm:t>
        <a:bodyPr/>
        <a:lstStyle/>
        <a:p>
          <a:endParaRPr lang="en-GB"/>
        </a:p>
      </dgm:t>
    </dgm:pt>
    <dgm:pt modelId="{BD3BECF9-67BB-4212-9F2E-7AFE47F47C0C}" type="parTrans" cxnId="{5C577DB1-739C-423F-9F93-F4139586436B}">
      <dgm:prSet/>
      <dgm:spPr/>
      <dgm:t>
        <a:bodyPr/>
        <a:lstStyle/>
        <a:p>
          <a:endParaRPr lang="en-GB"/>
        </a:p>
      </dgm:t>
    </dgm:pt>
    <dgm:pt modelId="{8E88EC7C-D7CA-4BD4-8DD2-BD0C6F19DF9F}" type="pres">
      <dgm:prSet presAssocID="{1C53027B-82A1-4B27-84DF-CA2009AF586A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BAF0D03-FD8D-4CB9-9913-AF9781C5AB79}" type="pres">
      <dgm:prSet presAssocID="{5E682456-CE5E-407C-9BB9-1A643B0045AD}" presName="compNode" presStyleCnt="0"/>
      <dgm:spPr/>
    </dgm:pt>
    <dgm:pt modelId="{276B5A83-FF03-4DBC-AD63-5333200A489C}" type="pres">
      <dgm:prSet presAssocID="{5E682456-CE5E-407C-9BB9-1A643B0045AD}" presName="aNode" presStyleLbl="bgShp" presStyleIdx="0" presStyleCnt="7"/>
      <dgm:spPr/>
      <dgm:t>
        <a:bodyPr/>
        <a:lstStyle/>
        <a:p>
          <a:endParaRPr lang="en-GB"/>
        </a:p>
      </dgm:t>
    </dgm:pt>
    <dgm:pt modelId="{8E22E10C-F45C-4CD3-AD56-F52D116FD853}" type="pres">
      <dgm:prSet presAssocID="{5E682456-CE5E-407C-9BB9-1A643B0045AD}" presName="textNode" presStyleLbl="bgShp" presStyleIdx="0" presStyleCnt="7"/>
      <dgm:spPr/>
      <dgm:t>
        <a:bodyPr/>
        <a:lstStyle/>
        <a:p>
          <a:endParaRPr lang="en-GB"/>
        </a:p>
      </dgm:t>
    </dgm:pt>
    <dgm:pt modelId="{737C72F3-791F-4088-99F4-5F57B8DE6A08}" type="pres">
      <dgm:prSet presAssocID="{5E682456-CE5E-407C-9BB9-1A643B0045AD}" presName="compChildNode" presStyleCnt="0"/>
      <dgm:spPr/>
    </dgm:pt>
    <dgm:pt modelId="{F9647204-F166-44BD-8767-6A9283BCE4AE}" type="pres">
      <dgm:prSet presAssocID="{5E682456-CE5E-407C-9BB9-1A643B0045AD}" presName="theInnerList" presStyleCnt="0"/>
      <dgm:spPr/>
    </dgm:pt>
    <dgm:pt modelId="{9C0B4D02-9D6F-4701-AA11-C70A7848531B}" type="pres">
      <dgm:prSet presAssocID="{9F41E251-BEFF-4430-AE1D-B743600F0CD2}" presName="childNode" presStyleLbl="node1" presStyleIdx="0" presStyleCnt="7" custScaleX="121000" custScaleY="121000" custLinFactNeighborY="-38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62694B7-FFC4-44DE-9680-863656AB2C92}" type="pres">
      <dgm:prSet presAssocID="{5E682456-CE5E-407C-9BB9-1A643B0045AD}" presName="aSpace" presStyleCnt="0"/>
      <dgm:spPr/>
    </dgm:pt>
    <dgm:pt modelId="{34356684-08EC-4AC5-9A78-C1EAFB41B785}" type="pres">
      <dgm:prSet presAssocID="{E11BD7DE-D806-4A30-ACAA-B3207C763C1A}" presName="compNode" presStyleCnt="0"/>
      <dgm:spPr/>
    </dgm:pt>
    <dgm:pt modelId="{FFD869FD-8FCD-42D7-89B2-ECD532D68689}" type="pres">
      <dgm:prSet presAssocID="{E11BD7DE-D806-4A30-ACAA-B3207C763C1A}" presName="aNode" presStyleLbl="bgShp" presStyleIdx="1" presStyleCnt="7"/>
      <dgm:spPr/>
      <dgm:t>
        <a:bodyPr/>
        <a:lstStyle/>
        <a:p>
          <a:endParaRPr lang="en-GB"/>
        </a:p>
      </dgm:t>
    </dgm:pt>
    <dgm:pt modelId="{F2FC2F62-BC13-409D-B056-211E0D28A9DD}" type="pres">
      <dgm:prSet presAssocID="{E11BD7DE-D806-4A30-ACAA-B3207C763C1A}" presName="textNode" presStyleLbl="bgShp" presStyleIdx="1" presStyleCnt="7"/>
      <dgm:spPr/>
      <dgm:t>
        <a:bodyPr/>
        <a:lstStyle/>
        <a:p>
          <a:endParaRPr lang="en-GB"/>
        </a:p>
      </dgm:t>
    </dgm:pt>
    <dgm:pt modelId="{F44CD0D9-B596-4E70-A011-AF60F5CF79A2}" type="pres">
      <dgm:prSet presAssocID="{E11BD7DE-D806-4A30-ACAA-B3207C763C1A}" presName="compChildNode" presStyleCnt="0"/>
      <dgm:spPr/>
    </dgm:pt>
    <dgm:pt modelId="{ECA02B64-A3A5-4FB8-9854-28CA0D190856}" type="pres">
      <dgm:prSet presAssocID="{E11BD7DE-D806-4A30-ACAA-B3207C763C1A}" presName="theInnerList" presStyleCnt="0"/>
      <dgm:spPr/>
    </dgm:pt>
    <dgm:pt modelId="{C0F27CCF-634A-4AB1-A600-7E133CE9C03B}" type="pres">
      <dgm:prSet presAssocID="{00184CD8-BEB4-4FAC-B7B7-A02970DE8814}" presName="childNode" presStyleLbl="node1" presStyleIdx="1" presStyleCnt="7" custScaleX="121000" custScaleY="121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C6AD0D4-A161-4D16-A99F-20B415C2C9EA}" type="pres">
      <dgm:prSet presAssocID="{E11BD7DE-D806-4A30-ACAA-B3207C763C1A}" presName="aSpace" presStyleCnt="0"/>
      <dgm:spPr/>
    </dgm:pt>
    <dgm:pt modelId="{7BCA4E54-29A2-4532-A69C-0A63E96A52D5}" type="pres">
      <dgm:prSet presAssocID="{499956A3-BA1A-4438-BF6F-A1C63CBF4F1B}" presName="compNode" presStyleCnt="0"/>
      <dgm:spPr/>
    </dgm:pt>
    <dgm:pt modelId="{D5C6DC4B-A5D5-4E27-801C-0CA5494745F9}" type="pres">
      <dgm:prSet presAssocID="{499956A3-BA1A-4438-BF6F-A1C63CBF4F1B}" presName="aNode" presStyleLbl="bgShp" presStyleIdx="2" presStyleCnt="7"/>
      <dgm:spPr/>
      <dgm:t>
        <a:bodyPr/>
        <a:lstStyle/>
        <a:p>
          <a:endParaRPr lang="en-GB"/>
        </a:p>
      </dgm:t>
    </dgm:pt>
    <dgm:pt modelId="{77209112-0B3C-4AD0-8D77-8AC2D3A441DE}" type="pres">
      <dgm:prSet presAssocID="{499956A3-BA1A-4438-BF6F-A1C63CBF4F1B}" presName="textNode" presStyleLbl="bgShp" presStyleIdx="2" presStyleCnt="7"/>
      <dgm:spPr/>
      <dgm:t>
        <a:bodyPr/>
        <a:lstStyle/>
        <a:p>
          <a:endParaRPr lang="en-GB"/>
        </a:p>
      </dgm:t>
    </dgm:pt>
    <dgm:pt modelId="{BFA42381-FC73-4014-AACE-8624D95D763D}" type="pres">
      <dgm:prSet presAssocID="{499956A3-BA1A-4438-BF6F-A1C63CBF4F1B}" presName="compChildNode" presStyleCnt="0"/>
      <dgm:spPr/>
    </dgm:pt>
    <dgm:pt modelId="{1710BAEF-1B03-49EC-9A13-CB6528A7BC22}" type="pres">
      <dgm:prSet presAssocID="{499956A3-BA1A-4438-BF6F-A1C63CBF4F1B}" presName="theInnerList" presStyleCnt="0"/>
      <dgm:spPr/>
    </dgm:pt>
    <dgm:pt modelId="{46ED9B22-0DC2-4433-80EA-4C9738AF9FED}" type="pres">
      <dgm:prSet presAssocID="{DF7932D8-5C40-423F-840C-1C4FE3B104B8}" presName="childNode" presStyleLbl="node1" presStyleIdx="2" presStyleCnt="7" custScaleX="121000" custScaleY="121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F28A0E0-AB17-45A5-9EB8-A8A809720829}" type="pres">
      <dgm:prSet presAssocID="{499956A3-BA1A-4438-BF6F-A1C63CBF4F1B}" presName="aSpace" presStyleCnt="0"/>
      <dgm:spPr/>
    </dgm:pt>
    <dgm:pt modelId="{848AB881-4879-40DA-A87F-BA36A7B4B92C}" type="pres">
      <dgm:prSet presAssocID="{89290B78-D0B9-40C4-80A7-01073C329A06}" presName="compNode" presStyleCnt="0"/>
      <dgm:spPr/>
    </dgm:pt>
    <dgm:pt modelId="{F8B8CBC7-8F90-4B61-B691-5EDBC2D25A9E}" type="pres">
      <dgm:prSet presAssocID="{89290B78-D0B9-40C4-80A7-01073C329A06}" presName="aNode" presStyleLbl="bgShp" presStyleIdx="3" presStyleCnt="7"/>
      <dgm:spPr/>
      <dgm:t>
        <a:bodyPr/>
        <a:lstStyle/>
        <a:p>
          <a:endParaRPr lang="en-GB"/>
        </a:p>
      </dgm:t>
    </dgm:pt>
    <dgm:pt modelId="{5636E099-278E-41CB-B73B-B6E640B2C60A}" type="pres">
      <dgm:prSet presAssocID="{89290B78-D0B9-40C4-80A7-01073C329A06}" presName="textNode" presStyleLbl="bgShp" presStyleIdx="3" presStyleCnt="7"/>
      <dgm:spPr/>
      <dgm:t>
        <a:bodyPr/>
        <a:lstStyle/>
        <a:p>
          <a:endParaRPr lang="en-GB"/>
        </a:p>
      </dgm:t>
    </dgm:pt>
    <dgm:pt modelId="{D6879625-7137-4882-8861-4CB2E8E93EF8}" type="pres">
      <dgm:prSet presAssocID="{89290B78-D0B9-40C4-80A7-01073C329A06}" presName="compChildNode" presStyleCnt="0"/>
      <dgm:spPr/>
    </dgm:pt>
    <dgm:pt modelId="{D9CB92A0-C1FC-4DE7-95D1-133238F91E99}" type="pres">
      <dgm:prSet presAssocID="{89290B78-D0B9-40C4-80A7-01073C329A06}" presName="theInnerList" presStyleCnt="0"/>
      <dgm:spPr/>
    </dgm:pt>
    <dgm:pt modelId="{5DBCF41C-FC93-4B83-B4C3-A44FFFBB9235}" type="pres">
      <dgm:prSet presAssocID="{D3CF3A24-B039-403D-8233-DBF804F9AD15}" presName="childNode" presStyleLbl="node1" presStyleIdx="3" presStyleCnt="7" custScaleX="121000" custScaleY="110853" custLinFactNeighborX="4641" custLinFactNeighborY="74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0731583-C4E6-4A0E-AE15-DC77AF890AF4}" type="pres">
      <dgm:prSet presAssocID="{89290B78-D0B9-40C4-80A7-01073C329A06}" presName="aSpace" presStyleCnt="0"/>
      <dgm:spPr/>
    </dgm:pt>
    <dgm:pt modelId="{B9B17903-0011-4824-AB3F-65ACD4D08B85}" type="pres">
      <dgm:prSet presAssocID="{A20A57D9-803B-442D-8681-DAFC3954A1D3}" presName="compNode" presStyleCnt="0"/>
      <dgm:spPr/>
    </dgm:pt>
    <dgm:pt modelId="{126848B5-FD91-433D-9749-7D531357D1BF}" type="pres">
      <dgm:prSet presAssocID="{A20A57D9-803B-442D-8681-DAFC3954A1D3}" presName="aNode" presStyleLbl="bgShp" presStyleIdx="4" presStyleCnt="7"/>
      <dgm:spPr/>
      <dgm:t>
        <a:bodyPr/>
        <a:lstStyle/>
        <a:p>
          <a:endParaRPr lang="en-GB"/>
        </a:p>
      </dgm:t>
    </dgm:pt>
    <dgm:pt modelId="{FB7EA7DD-18D7-437A-AD81-768EF7F38BD5}" type="pres">
      <dgm:prSet presAssocID="{A20A57D9-803B-442D-8681-DAFC3954A1D3}" presName="textNode" presStyleLbl="bgShp" presStyleIdx="4" presStyleCnt="7"/>
      <dgm:spPr/>
      <dgm:t>
        <a:bodyPr/>
        <a:lstStyle/>
        <a:p>
          <a:endParaRPr lang="en-GB"/>
        </a:p>
      </dgm:t>
    </dgm:pt>
    <dgm:pt modelId="{E02794F6-91C9-4A77-AC5A-665DD86A1506}" type="pres">
      <dgm:prSet presAssocID="{A20A57D9-803B-442D-8681-DAFC3954A1D3}" presName="compChildNode" presStyleCnt="0"/>
      <dgm:spPr/>
    </dgm:pt>
    <dgm:pt modelId="{F142C050-BF4A-4893-B1DB-489CF6CE71CB}" type="pres">
      <dgm:prSet presAssocID="{A20A57D9-803B-442D-8681-DAFC3954A1D3}" presName="theInnerList" presStyleCnt="0"/>
      <dgm:spPr/>
    </dgm:pt>
    <dgm:pt modelId="{73D698C1-663E-4F80-81CD-02B103516D2B}" type="pres">
      <dgm:prSet presAssocID="{20EB5FC5-DB13-4B48-A052-DDBCAA4FC099}" presName="childNode" presStyleLbl="node1" presStyleIdx="4" presStyleCnt="7" custScaleX="121000" custScaleY="121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F88268E-5848-48F0-A0BA-557CC757D454}" type="pres">
      <dgm:prSet presAssocID="{A20A57D9-803B-442D-8681-DAFC3954A1D3}" presName="aSpace" presStyleCnt="0"/>
      <dgm:spPr/>
    </dgm:pt>
    <dgm:pt modelId="{EBAF8098-D57B-40FC-9CC7-C2461299CC12}" type="pres">
      <dgm:prSet presAssocID="{ED75BBCC-FAE5-4527-B214-C7CFEEE58308}" presName="compNode" presStyleCnt="0"/>
      <dgm:spPr/>
    </dgm:pt>
    <dgm:pt modelId="{6B26A065-ECFB-4506-A4F1-801E8C5C0392}" type="pres">
      <dgm:prSet presAssocID="{ED75BBCC-FAE5-4527-B214-C7CFEEE58308}" presName="aNode" presStyleLbl="bgShp" presStyleIdx="5" presStyleCnt="7"/>
      <dgm:spPr/>
      <dgm:t>
        <a:bodyPr/>
        <a:lstStyle/>
        <a:p>
          <a:endParaRPr lang="en-GB"/>
        </a:p>
      </dgm:t>
    </dgm:pt>
    <dgm:pt modelId="{B40F432B-66A2-4303-B820-0C3E99FCD5CB}" type="pres">
      <dgm:prSet presAssocID="{ED75BBCC-FAE5-4527-B214-C7CFEEE58308}" presName="textNode" presStyleLbl="bgShp" presStyleIdx="5" presStyleCnt="7"/>
      <dgm:spPr/>
      <dgm:t>
        <a:bodyPr/>
        <a:lstStyle/>
        <a:p>
          <a:endParaRPr lang="en-GB"/>
        </a:p>
      </dgm:t>
    </dgm:pt>
    <dgm:pt modelId="{CBAD60A0-4608-47EB-85EA-E39E5338D5B8}" type="pres">
      <dgm:prSet presAssocID="{ED75BBCC-FAE5-4527-B214-C7CFEEE58308}" presName="compChildNode" presStyleCnt="0"/>
      <dgm:spPr/>
    </dgm:pt>
    <dgm:pt modelId="{06C21C2C-F9AA-44E3-A513-0D19414B5611}" type="pres">
      <dgm:prSet presAssocID="{ED75BBCC-FAE5-4527-B214-C7CFEEE58308}" presName="theInnerList" presStyleCnt="0"/>
      <dgm:spPr/>
    </dgm:pt>
    <dgm:pt modelId="{41AA7E60-99BA-4BD1-B885-887149508BAB}" type="pres">
      <dgm:prSet presAssocID="{8831FF77-3EDD-4C88-91DE-D9499D2B1968}" presName="childNode" presStyleLbl="node1" presStyleIdx="5" presStyleCnt="7" custScaleX="121000" custScaleY="121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F759837-96FC-425B-8FA6-9AD87F6B3E4A}" type="pres">
      <dgm:prSet presAssocID="{ED75BBCC-FAE5-4527-B214-C7CFEEE58308}" presName="aSpace" presStyleCnt="0"/>
      <dgm:spPr/>
    </dgm:pt>
    <dgm:pt modelId="{157C3F81-9150-4229-A5CC-A8C4DA5F2811}" type="pres">
      <dgm:prSet presAssocID="{F5966C0E-4563-4A7C-83B0-3D4790A1DE0D}" presName="compNode" presStyleCnt="0"/>
      <dgm:spPr/>
    </dgm:pt>
    <dgm:pt modelId="{4F3E0D21-013C-450E-93AC-B5DFA9B59980}" type="pres">
      <dgm:prSet presAssocID="{F5966C0E-4563-4A7C-83B0-3D4790A1DE0D}" presName="aNode" presStyleLbl="bgShp" presStyleIdx="6" presStyleCnt="7"/>
      <dgm:spPr/>
      <dgm:t>
        <a:bodyPr/>
        <a:lstStyle/>
        <a:p>
          <a:endParaRPr lang="en-GB"/>
        </a:p>
      </dgm:t>
    </dgm:pt>
    <dgm:pt modelId="{7D0B9A5A-9AA0-45E9-9137-0DE3D5ED63E7}" type="pres">
      <dgm:prSet presAssocID="{F5966C0E-4563-4A7C-83B0-3D4790A1DE0D}" presName="textNode" presStyleLbl="bgShp" presStyleIdx="6" presStyleCnt="7"/>
      <dgm:spPr/>
      <dgm:t>
        <a:bodyPr/>
        <a:lstStyle/>
        <a:p>
          <a:endParaRPr lang="en-GB"/>
        </a:p>
      </dgm:t>
    </dgm:pt>
    <dgm:pt modelId="{20A91395-DD68-4A57-B5D2-8BF649B22239}" type="pres">
      <dgm:prSet presAssocID="{F5966C0E-4563-4A7C-83B0-3D4790A1DE0D}" presName="compChildNode" presStyleCnt="0"/>
      <dgm:spPr/>
    </dgm:pt>
    <dgm:pt modelId="{59F892F4-AD40-4644-8ED9-CD67CE63F46B}" type="pres">
      <dgm:prSet presAssocID="{F5966C0E-4563-4A7C-83B0-3D4790A1DE0D}" presName="theInnerList" presStyleCnt="0"/>
      <dgm:spPr/>
    </dgm:pt>
    <dgm:pt modelId="{EA22527B-9DFD-4DA6-924C-88CA6F2DAE63}" type="pres">
      <dgm:prSet presAssocID="{17DDE8B5-53D8-4CD1-88B2-1A18DD453285}" presName="childNode" presStyleLbl="node1" presStyleIdx="6" presStyleCnt="7" custScaleX="121000" custScaleY="121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D2372D87-D8D1-4BCB-A06F-89FAFAAD688A}" type="presOf" srcId="{ED75BBCC-FAE5-4527-B214-C7CFEEE58308}" destId="{6B26A065-ECFB-4506-A4F1-801E8C5C0392}" srcOrd="0" destOrd="0" presId="urn:microsoft.com/office/officeart/2005/8/layout/lProcess2"/>
    <dgm:cxn modelId="{24B7058F-61D3-4511-B8F9-45040364EE5B}" srcId="{F5966C0E-4563-4A7C-83B0-3D4790A1DE0D}" destId="{17DDE8B5-53D8-4CD1-88B2-1A18DD453285}" srcOrd="0" destOrd="0" parTransId="{6EC7FEE5-5B0C-4F68-BCF1-CA236D0745A2}" sibTransId="{D0BF269D-CC78-4712-83FC-0BFD73C15499}"/>
    <dgm:cxn modelId="{FE973CB1-7C4D-4482-B3EC-04BB082F6E64}" type="presOf" srcId="{9F41E251-BEFF-4430-AE1D-B743600F0CD2}" destId="{9C0B4D02-9D6F-4701-AA11-C70A7848531B}" srcOrd="0" destOrd="0" presId="urn:microsoft.com/office/officeart/2005/8/layout/lProcess2"/>
    <dgm:cxn modelId="{C795BAC4-81B5-4A3D-84B5-56B066229FA9}" type="presOf" srcId="{5E682456-CE5E-407C-9BB9-1A643B0045AD}" destId="{276B5A83-FF03-4DBC-AD63-5333200A489C}" srcOrd="0" destOrd="0" presId="urn:microsoft.com/office/officeart/2005/8/layout/lProcess2"/>
    <dgm:cxn modelId="{246EAC25-66F9-46B4-972F-E0A7448F0206}" type="presOf" srcId="{1C53027B-82A1-4B27-84DF-CA2009AF586A}" destId="{8E88EC7C-D7CA-4BD4-8DD2-BD0C6F19DF9F}" srcOrd="0" destOrd="0" presId="urn:microsoft.com/office/officeart/2005/8/layout/lProcess2"/>
    <dgm:cxn modelId="{D7397D68-C5AA-4969-B91F-96A0451AFE23}" srcId="{5E682456-CE5E-407C-9BB9-1A643B0045AD}" destId="{9F41E251-BEFF-4430-AE1D-B743600F0CD2}" srcOrd="0" destOrd="0" parTransId="{ED9CD64D-4C69-4C94-BA01-B45C9C042440}" sibTransId="{27982199-8B55-472C-A167-2959C87621D9}"/>
    <dgm:cxn modelId="{54D8CE57-7C29-4052-AD8F-7E5ACE2F3381}" type="presOf" srcId="{ED75BBCC-FAE5-4527-B214-C7CFEEE58308}" destId="{B40F432B-66A2-4303-B820-0C3E99FCD5CB}" srcOrd="1" destOrd="0" presId="urn:microsoft.com/office/officeart/2005/8/layout/lProcess2"/>
    <dgm:cxn modelId="{83782E03-1464-4865-92C8-7E8CC718D318}" type="presOf" srcId="{A20A57D9-803B-442D-8681-DAFC3954A1D3}" destId="{126848B5-FD91-433D-9749-7D531357D1BF}" srcOrd="0" destOrd="0" presId="urn:microsoft.com/office/officeart/2005/8/layout/lProcess2"/>
    <dgm:cxn modelId="{F61FCFC1-F75D-455F-8FE9-A30E36C35EDD}" type="presOf" srcId="{D3CF3A24-B039-403D-8233-DBF804F9AD15}" destId="{5DBCF41C-FC93-4B83-B4C3-A44FFFBB9235}" srcOrd="0" destOrd="0" presId="urn:microsoft.com/office/officeart/2005/8/layout/lProcess2"/>
    <dgm:cxn modelId="{882E3803-7825-46D3-8A33-9108E61C1420}" type="presOf" srcId="{E11BD7DE-D806-4A30-ACAA-B3207C763C1A}" destId="{F2FC2F62-BC13-409D-B056-211E0D28A9DD}" srcOrd="1" destOrd="0" presId="urn:microsoft.com/office/officeart/2005/8/layout/lProcess2"/>
    <dgm:cxn modelId="{8F574AE8-6C51-4941-8BB6-E8191AD58B0F}" srcId="{1C53027B-82A1-4B27-84DF-CA2009AF586A}" destId="{89290B78-D0B9-40C4-80A7-01073C329A06}" srcOrd="3" destOrd="0" parTransId="{3B937371-D787-4F06-A82A-E8BF8DE2C098}" sibTransId="{E6398B0A-8B65-420D-BE7E-A34F3366F4B8}"/>
    <dgm:cxn modelId="{1910414F-C6F5-413C-B8CD-A3A40DF206A6}" srcId="{ED75BBCC-FAE5-4527-B214-C7CFEEE58308}" destId="{8831FF77-3EDD-4C88-91DE-D9499D2B1968}" srcOrd="0" destOrd="0" parTransId="{77BEE930-AA5F-457E-9204-3FD415F2D8A3}" sibTransId="{D1354737-ED96-4093-9EDB-2F67878481BE}"/>
    <dgm:cxn modelId="{9111647E-1A71-4D8B-8FA8-72ACC6243E30}" type="presOf" srcId="{DF7932D8-5C40-423F-840C-1C4FE3B104B8}" destId="{46ED9B22-0DC2-4433-80EA-4C9738AF9FED}" srcOrd="0" destOrd="0" presId="urn:microsoft.com/office/officeart/2005/8/layout/lProcess2"/>
    <dgm:cxn modelId="{35AF2FDB-A86C-4DF3-9D7B-AA9D9B51F9E6}" type="presOf" srcId="{499956A3-BA1A-4438-BF6F-A1C63CBF4F1B}" destId="{77209112-0B3C-4AD0-8D77-8AC2D3A441DE}" srcOrd="1" destOrd="0" presId="urn:microsoft.com/office/officeart/2005/8/layout/lProcess2"/>
    <dgm:cxn modelId="{BE8C47F9-7389-4759-AB80-6C7CA5DF84C4}" type="presOf" srcId="{499956A3-BA1A-4438-BF6F-A1C63CBF4F1B}" destId="{D5C6DC4B-A5D5-4E27-801C-0CA5494745F9}" srcOrd="0" destOrd="0" presId="urn:microsoft.com/office/officeart/2005/8/layout/lProcess2"/>
    <dgm:cxn modelId="{BDAA61D3-AAFD-4876-816D-40F311EB211C}" type="presOf" srcId="{F5966C0E-4563-4A7C-83B0-3D4790A1DE0D}" destId="{7D0B9A5A-9AA0-45E9-9137-0DE3D5ED63E7}" srcOrd="1" destOrd="0" presId="urn:microsoft.com/office/officeart/2005/8/layout/lProcess2"/>
    <dgm:cxn modelId="{818B0F65-A5F8-4420-9F28-93E1CF316F2B}" type="presOf" srcId="{A20A57D9-803B-442D-8681-DAFC3954A1D3}" destId="{FB7EA7DD-18D7-437A-AD81-768EF7F38BD5}" srcOrd="1" destOrd="0" presId="urn:microsoft.com/office/officeart/2005/8/layout/lProcess2"/>
    <dgm:cxn modelId="{B0CE6F2F-0314-4200-8E4F-C6049DBE95A7}" type="presOf" srcId="{89290B78-D0B9-40C4-80A7-01073C329A06}" destId="{F8B8CBC7-8F90-4B61-B691-5EDBC2D25A9E}" srcOrd="0" destOrd="0" presId="urn:microsoft.com/office/officeart/2005/8/layout/lProcess2"/>
    <dgm:cxn modelId="{07030DDC-8FC2-47C3-B239-965C1A3C38C7}" srcId="{499956A3-BA1A-4438-BF6F-A1C63CBF4F1B}" destId="{DF7932D8-5C40-423F-840C-1C4FE3B104B8}" srcOrd="0" destOrd="0" parTransId="{5C8E3318-6109-45D6-8882-1BBDA38881ED}" sibTransId="{DADAF717-8713-4DA6-8893-A81797BC4677}"/>
    <dgm:cxn modelId="{41AEFCFE-6DFC-4CE6-BD9F-05EF6438D9F9}" type="presOf" srcId="{89290B78-D0B9-40C4-80A7-01073C329A06}" destId="{5636E099-278E-41CB-B73B-B6E640B2C60A}" srcOrd="1" destOrd="0" presId="urn:microsoft.com/office/officeart/2005/8/layout/lProcess2"/>
    <dgm:cxn modelId="{A5667DE8-29BF-42D1-95FE-7FC698178280}" srcId="{1C53027B-82A1-4B27-84DF-CA2009AF586A}" destId="{E11BD7DE-D806-4A30-ACAA-B3207C763C1A}" srcOrd="1" destOrd="0" parTransId="{1077AF34-200B-4B5F-BD4F-23255C9B178B}" sibTransId="{A09DDD26-742B-4516-95DE-02EFD97835AA}"/>
    <dgm:cxn modelId="{B6A259E6-4A08-4879-94D6-E31EE581D0BE}" type="presOf" srcId="{20EB5FC5-DB13-4B48-A052-DDBCAA4FC099}" destId="{73D698C1-663E-4F80-81CD-02B103516D2B}" srcOrd="0" destOrd="0" presId="urn:microsoft.com/office/officeart/2005/8/layout/lProcess2"/>
    <dgm:cxn modelId="{F292617D-DF26-4527-B0D4-8C558EB243EB}" type="presOf" srcId="{5E682456-CE5E-407C-9BB9-1A643B0045AD}" destId="{8E22E10C-F45C-4CD3-AD56-F52D116FD853}" srcOrd="1" destOrd="0" presId="urn:microsoft.com/office/officeart/2005/8/layout/lProcess2"/>
    <dgm:cxn modelId="{54884214-EC69-4C70-AF97-00A8BFAC04B9}" srcId="{1C53027B-82A1-4B27-84DF-CA2009AF586A}" destId="{F5966C0E-4563-4A7C-83B0-3D4790A1DE0D}" srcOrd="6" destOrd="0" parTransId="{BC72F8BA-1CED-45F8-BC7F-58B223777943}" sibTransId="{556F6DEE-0C57-4308-AF11-624B28442BD7}"/>
    <dgm:cxn modelId="{D3EF8617-0814-42C9-8D72-EADA90F9F704}" type="presOf" srcId="{00184CD8-BEB4-4FAC-B7B7-A02970DE8814}" destId="{C0F27CCF-634A-4AB1-A600-7E133CE9C03B}" srcOrd="0" destOrd="0" presId="urn:microsoft.com/office/officeart/2005/8/layout/lProcess2"/>
    <dgm:cxn modelId="{2CDA46EF-D7FA-4F31-8CEA-9EE006522F0D}" srcId="{E11BD7DE-D806-4A30-ACAA-B3207C763C1A}" destId="{00184CD8-BEB4-4FAC-B7B7-A02970DE8814}" srcOrd="0" destOrd="0" parTransId="{C13EC9CB-94A6-4B2E-BA4C-03164425BB3C}" sibTransId="{48DC36B3-CE3E-42E7-B878-78B95E4F888F}"/>
    <dgm:cxn modelId="{DBE074FA-D9EA-42BF-AB23-29BCB816E86E}" srcId="{1C53027B-82A1-4B27-84DF-CA2009AF586A}" destId="{5E682456-CE5E-407C-9BB9-1A643B0045AD}" srcOrd="0" destOrd="0" parTransId="{D219E9BD-25F3-4DC6-94D2-A7C564509A8E}" sibTransId="{747C2B1D-B2FC-48F0-8933-5FC3ED7A43E2}"/>
    <dgm:cxn modelId="{7D1E5CB6-37F6-4E4E-8CDA-B53D688FB771}" type="presOf" srcId="{8831FF77-3EDD-4C88-91DE-D9499D2B1968}" destId="{41AA7E60-99BA-4BD1-B885-887149508BAB}" srcOrd="0" destOrd="0" presId="urn:microsoft.com/office/officeart/2005/8/layout/lProcess2"/>
    <dgm:cxn modelId="{0142B65F-B6A1-42B4-AED6-D3F263EE1A65}" srcId="{1C53027B-82A1-4B27-84DF-CA2009AF586A}" destId="{499956A3-BA1A-4438-BF6F-A1C63CBF4F1B}" srcOrd="2" destOrd="0" parTransId="{1E70277E-09FC-45E5-8F13-FC036805B573}" sibTransId="{B5BBF3DA-55AC-4A0B-B582-9FC0412FB623}"/>
    <dgm:cxn modelId="{5C577DB1-739C-423F-9F93-F4139586436B}" srcId="{89290B78-D0B9-40C4-80A7-01073C329A06}" destId="{D3CF3A24-B039-403D-8233-DBF804F9AD15}" srcOrd="0" destOrd="0" parTransId="{BD3BECF9-67BB-4212-9F2E-7AFE47F47C0C}" sibTransId="{03F31409-77DE-4969-9105-82CE1C3DAE33}"/>
    <dgm:cxn modelId="{51617824-9C63-4928-B46F-72BED4AE1BBA}" srcId="{1C53027B-82A1-4B27-84DF-CA2009AF586A}" destId="{ED75BBCC-FAE5-4527-B214-C7CFEEE58308}" srcOrd="5" destOrd="0" parTransId="{02905359-B9E7-49C4-A4BC-48FBDB2B68D0}" sibTransId="{9B09F6B2-DF5B-4A03-94EB-6CF534908BF0}"/>
    <dgm:cxn modelId="{8E00A121-B014-41A4-8E61-8C9A010F2FA1}" type="presOf" srcId="{E11BD7DE-D806-4A30-ACAA-B3207C763C1A}" destId="{FFD869FD-8FCD-42D7-89B2-ECD532D68689}" srcOrd="0" destOrd="0" presId="urn:microsoft.com/office/officeart/2005/8/layout/lProcess2"/>
    <dgm:cxn modelId="{8AA06193-028D-4BD1-8B7B-5006A02121AB}" type="presOf" srcId="{F5966C0E-4563-4A7C-83B0-3D4790A1DE0D}" destId="{4F3E0D21-013C-450E-93AC-B5DFA9B59980}" srcOrd="0" destOrd="0" presId="urn:microsoft.com/office/officeart/2005/8/layout/lProcess2"/>
    <dgm:cxn modelId="{D0CF0487-1597-4288-8A65-05CA535532E7}" srcId="{A20A57D9-803B-442D-8681-DAFC3954A1D3}" destId="{20EB5FC5-DB13-4B48-A052-DDBCAA4FC099}" srcOrd="0" destOrd="0" parTransId="{188EA64C-9E12-42D3-91E9-FEDD75CD153B}" sibTransId="{43FAAF54-6A4F-40CA-9172-10034F290E8F}"/>
    <dgm:cxn modelId="{06C0A1D7-AB35-4A1C-9C02-DB60B2599AF4}" type="presOf" srcId="{17DDE8B5-53D8-4CD1-88B2-1A18DD453285}" destId="{EA22527B-9DFD-4DA6-924C-88CA6F2DAE63}" srcOrd="0" destOrd="0" presId="urn:microsoft.com/office/officeart/2005/8/layout/lProcess2"/>
    <dgm:cxn modelId="{A229C5E3-09C4-4AC5-9AD6-44914D409201}" srcId="{1C53027B-82A1-4B27-84DF-CA2009AF586A}" destId="{A20A57D9-803B-442D-8681-DAFC3954A1D3}" srcOrd="4" destOrd="0" parTransId="{E11E6CF9-AD1B-4515-AA6D-59E146CD9185}" sibTransId="{0666FB38-FFD7-446C-BE27-D3C73C0290E6}"/>
    <dgm:cxn modelId="{9F68F5B6-E7BE-422C-866A-C148A27AAC80}" type="presParOf" srcId="{8E88EC7C-D7CA-4BD4-8DD2-BD0C6F19DF9F}" destId="{BBAF0D03-FD8D-4CB9-9913-AF9781C5AB79}" srcOrd="0" destOrd="0" presId="urn:microsoft.com/office/officeart/2005/8/layout/lProcess2"/>
    <dgm:cxn modelId="{DBD8ED65-8A4C-474C-A6C6-6B01E6C2BC6D}" type="presParOf" srcId="{BBAF0D03-FD8D-4CB9-9913-AF9781C5AB79}" destId="{276B5A83-FF03-4DBC-AD63-5333200A489C}" srcOrd="0" destOrd="0" presId="urn:microsoft.com/office/officeart/2005/8/layout/lProcess2"/>
    <dgm:cxn modelId="{4708902A-4978-4717-9ADC-817F96872D5E}" type="presParOf" srcId="{BBAF0D03-FD8D-4CB9-9913-AF9781C5AB79}" destId="{8E22E10C-F45C-4CD3-AD56-F52D116FD853}" srcOrd="1" destOrd="0" presId="urn:microsoft.com/office/officeart/2005/8/layout/lProcess2"/>
    <dgm:cxn modelId="{04F1DFC1-4C0C-48AB-945B-4A48C95F06F6}" type="presParOf" srcId="{BBAF0D03-FD8D-4CB9-9913-AF9781C5AB79}" destId="{737C72F3-791F-4088-99F4-5F57B8DE6A08}" srcOrd="2" destOrd="0" presId="urn:microsoft.com/office/officeart/2005/8/layout/lProcess2"/>
    <dgm:cxn modelId="{3F4F4E98-86F8-4490-BE84-1BD2F7E3F4AB}" type="presParOf" srcId="{737C72F3-791F-4088-99F4-5F57B8DE6A08}" destId="{F9647204-F166-44BD-8767-6A9283BCE4AE}" srcOrd="0" destOrd="0" presId="urn:microsoft.com/office/officeart/2005/8/layout/lProcess2"/>
    <dgm:cxn modelId="{08D10330-CAA7-4A34-9519-CF17A5456AC5}" type="presParOf" srcId="{F9647204-F166-44BD-8767-6A9283BCE4AE}" destId="{9C0B4D02-9D6F-4701-AA11-C70A7848531B}" srcOrd="0" destOrd="0" presId="urn:microsoft.com/office/officeart/2005/8/layout/lProcess2"/>
    <dgm:cxn modelId="{4E8E9455-5C7B-48D9-A191-EA8C57CE8DD5}" type="presParOf" srcId="{8E88EC7C-D7CA-4BD4-8DD2-BD0C6F19DF9F}" destId="{262694B7-FFC4-44DE-9680-863656AB2C92}" srcOrd="1" destOrd="0" presId="urn:microsoft.com/office/officeart/2005/8/layout/lProcess2"/>
    <dgm:cxn modelId="{9819D221-7226-4DFF-B5E2-4C967F733558}" type="presParOf" srcId="{8E88EC7C-D7CA-4BD4-8DD2-BD0C6F19DF9F}" destId="{34356684-08EC-4AC5-9A78-C1EAFB41B785}" srcOrd="2" destOrd="0" presId="urn:microsoft.com/office/officeart/2005/8/layout/lProcess2"/>
    <dgm:cxn modelId="{FD47F004-0BF8-4DA3-927D-B17DD55EFDBB}" type="presParOf" srcId="{34356684-08EC-4AC5-9A78-C1EAFB41B785}" destId="{FFD869FD-8FCD-42D7-89B2-ECD532D68689}" srcOrd="0" destOrd="0" presId="urn:microsoft.com/office/officeart/2005/8/layout/lProcess2"/>
    <dgm:cxn modelId="{178A580B-2017-496E-A1BB-7EBCC0C4F56F}" type="presParOf" srcId="{34356684-08EC-4AC5-9A78-C1EAFB41B785}" destId="{F2FC2F62-BC13-409D-B056-211E0D28A9DD}" srcOrd="1" destOrd="0" presId="urn:microsoft.com/office/officeart/2005/8/layout/lProcess2"/>
    <dgm:cxn modelId="{A595F52F-709A-4091-B454-8407351F35D3}" type="presParOf" srcId="{34356684-08EC-4AC5-9A78-C1EAFB41B785}" destId="{F44CD0D9-B596-4E70-A011-AF60F5CF79A2}" srcOrd="2" destOrd="0" presId="urn:microsoft.com/office/officeart/2005/8/layout/lProcess2"/>
    <dgm:cxn modelId="{91BBCB34-AB49-4457-8099-899EA19EE5DD}" type="presParOf" srcId="{F44CD0D9-B596-4E70-A011-AF60F5CF79A2}" destId="{ECA02B64-A3A5-4FB8-9854-28CA0D190856}" srcOrd="0" destOrd="0" presId="urn:microsoft.com/office/officeart/2005/8/layout/lProcess2"/>
    <dgm:cxn modelId="{699FF609-C130-44FF-8D6F-96F48AA28900}" type="presParOf" srcId="{ECA02B64-A3A5-4FB8-9854-28CA0D190856}" destId="{C0F27CCF-634A-4AB1-A600-7E133CE9C03B}" srcOrd="0" destOrd="0" presId="urn:microsoft.com/office/officeart/2005/8/layout/lProcess2"/>
    <dgm:cxn modelId="{8287E7C4-1948-4014-BBF6-09BB5620A349}" type="presParOf" srcId="{8E88EC7C-D7CA-4BD4-8DD2-BD0C6F19DF9F}" destId="{1C6AD0D4-A161-4D16-A99F-20B415C2C9EA}" srcOrd="3" destOrd="0" presId="urn:microsoft.com/office/officeart/2005/8/layout/lProcess2"/>
    <dgm:cxn modelId="{81AF1C09-D014-4873-8943-0B5BF410B18F}" type="presParOf" srcId="{8E88EC7C-D7CA-4BD4-8DD2-BD0C6F19DF9F}" destId="{7BCA4E54-29A2-4532-A69C-0A63E96A52D5}" srcOrd="4" destOrd="0" presId="urn:microsoft.com/office/officeart/2005/8/layout/lProcess2"/>
    <dgm:cxn modelId="{2BB26D9B-45EE-4AB7-9B46-9BF7F0D8F973}" type="presParOf" srcId="{7BCA4E54-29A2-4532-A69C-0A63E96A52D5}" destId="{D5C6DC4B-A5D5-4E27-801C-0CA5494745F9}" srcOrd="0" destOrd="0" presId="urn:microsoft.com/office/officeart/2005/8/layout/lProcess2"/>
    <dgm:cxn modelId="{A3671629-D826-4ABB-AD0D-5DD21A10A41A}" type="presParOf" srcId="{7BCA4E54-29A2-4532-A69C-0A63E96A52D5}" destId="{77209112-0B3C-4AD0-8D77-8AC2D3A441DE}" srcOrd="1" destOrd="0" presId="urn:microsoft.com/office/officeart/2005/8/layout/lProcess2"/>
    <dgm:cxn modelId="{CD90758D-7404-4BCB-8127-B48CF28B7511}" type="presParOf" srcId="{7BCA4E54-29A2-4532-A69C-0A63E96A52D5}" destId="{BFA42381-FC73-4014-AACE-8624D95D763D}" srcOrd="2" destOrd="0" presId="urn:microsoft.com/office/officeart/2005/8/layout/lProcess2"/>
    <dgm:cxn modelId="{3BEA2258-3FED-4B1D-AA0C-29359087EE01}" type="presParOf" srcId="{BFA42381-FC73-4014-AACE-8624D95D763D}" destId="{1710BAEF-1B03-49EC-9A13-CB6528A7BC22}" srcOrd="0" destOrd="0" presId="urn:microsoft.com/office/officeart/2005/8/layout/lProcess2"/>
    <dgm:cxn modelId="{E3FD9EAB-7C79-4EFA-BF72-ED80AA8D8E0A}" type="presParOf" srcId="{1710BAEF-1B03-49EC-9A13-CB6528A7BC22}" destId="{46ED9B22-0DC2-4433-80EA-4C9738AF9FED}" srcOrd="0" destOrd="0" presId="urn:microsoft.com/office/officeart/2005/8/layout/lProcess2"/>
    <dgm:cxn modelId="{D6DD6E11-2C55-403C-AD56-18C172828048}" type="presParOf" srcId="{8E88EC7C-D7CA-4BD4-8DD2-BD0C6F19DF9F}" destId="{7F28A0E0-AB17-45A5-9EB8-A8A809720829}" srcOrd="5" destOrd="0" presId="urn:microsoft.com/office/officeart/2005/8/layout/lProcess2"/>
    <dgm:cxn modelId="{C6B07919-7960-4D94-BE9D-5E84082FBF88}" type="presParOf" srcId="{8E88EC7C-D7CA-4BD4-8DD2-BD0C6F19DF9F}" destId="{848AB881-4879-40DA-A87F-BA36A7B4B92C}" srcOrd="6" destOrd="0" presId="urn:microsoft.com/office/officeart/2005/8/layout/lProcess2"/>
    <dgm:cxn modelId="{5F4FE2B0-F298-4EF4-A418-E8976FEAC110}" type="presParOf" srcId="{848AB881-4879-40DA-A87F-BA36A7B4B92C}" destId="{F8B8CBC7-8F90-4B61-B691-5EDBC2D25A9E}" srcOrd="0" destOrd="0" presId="urn:microsoft.com/office/officeart/2005/8/layout/lProcess2"/>
    <dgm:cxn modelId="{1311D9AB-CC55-4C25-843C-390CF89D94AA}" type="presParOf" srcId="{848AB881-4879-40DA-A87F-BA36A7B4B92C}" destId="{5636E099-278E-41CB-B73B-B6E640B2C60A}" srcOrd="1" destOrd="0" presId="urn:microsoft.com/office/officeart/2005/8/layout/lProcess2"/>
    <dgm:cxn modelId="{67C960DC-1A7B-48DB-BE82-F05630CCCA82}" type="presParOf" srcId="{848AB881-4879-40DA-A87F-BA36A7B4B92C}" destId="{D6879625-7137-4882-8861-4CB2E8E93EF8}" srcOrd="2" destOrd="0" presId="urn:microsoft.com/office/officeart/2005/8/layout/lProcess2"/>
    <dgm:cxn modelId="{38098399-2EC7-4836-8703-279F273AD0B6}" type="presParOf" srcId="{D6879625-7137-4882-8861-4CB2E8E93EF8}" destId="{D9CB92A0-C1FC-4DE7-95D1-133238F91E99}" srcOrd="0" destOrd="0" presId="urn:microsoft.com/office/officeart/2005/8/layout/lProcess2"/>
    <dgm:cxn modelId="{805533BF-C929-4D40-839B-E2796093CF07}" type="presParOf" srcId="{D9CB92A0-C1FC-4DE7-95D1-133238F91E99}" destId="{5DBCF41C-FC93-4B83-B4C3-A44FFFBB9235}" srcOrd="0" destOrd="0" presId="urn:microsoft.com/office/officeart/2005/8/layout/lProcess2"/>
    <dgm:cxn modelId="{E4A84BB0-FAC7-420B-ACD6-99F35EBD8799}" type="presParOf" srcId="{8E88EC7C-D7CA-4BD4-8DD2-BD0C6F19DF9F}" destId="{60731583-C4E6-4A0E-AE15-DC77AF890AF4}" srcOrd="7" destOrd="0" presId="urn:microsoft.com/office/officeart/2005/8/layout/lProcess2"/>
    <dgm:cxn modelId="{8A0ECEFB-4C54-40A4-891A-9319AD3ACC0C}" type="presParOf" srcId="{8E88EC7C-D7CA-4BD4-8DD2-BD0C6F19DF9F}" destId="{B9B17903-0011-4824-AB3F-65ACD4D08B85}" srcOrd="8" destOrd="0" presId="urn:microsoft.com/office/officeart/2005/8/layout/lProcess2"/>
    <dgm:cxn modelId="{9D49DE46-01B7-4087-9F96-38F8470EC787}" type="presParOf" srcId="{B9B17903-0011-4824-AB3F-65ACD4D08B85}" destId="{126848B5-FD91-433D-9749-7D531357D1BF}" srcOrd="0" destOrd="0" presId="urn:microsoft.com/office/officeart/2005/8/layout/lProcess2"/>
    <dgm:cxn modelId="{5455F35A-4E9B-4D8A-A6EB-1106CA78681B}" type="presParOf" srcId="{B9B17903-0011-4824-AB3F-65ACD4D08B85}" destId="{FB7EA7DD-18D7-437A-AD81-768EF7F38BD5}" srcOrd="1" destOrd="0" presId="urn:microsoft.com/office/officeart/2005/8/layout/lProcess2"/>
    <dgm:cxn modelId="{6E29CE28-F4BD-4D13-A89A-C00970152DE0}" type="presParOf" srcId="{B9B17903-0011-4824-AB3F-65ACD4D08B85}" destId="{E02794F6-91C9-4A77-AC5A-665DD86A1506}" srcOrd="2" destOrd="0" presId="urn:microsoft.com/office/officeart/2005/8/layout/lProcess2"/>
    <dgm:cxn modelId="{56FF4CF9-07A4-48BF-8673-A52B7875F2FF}" type="presParOf" srcId="{E02794F6-91C9-4A77-AC5A-665DD86A1506}" destId="{F142C050-BF4A-4893-B1DB-489CF6CE71CB}" srcOrd="0" destOrd="0" presId="urn:microsoft.com/office/officeart/2005/8/layout/lProcess2"/>
    <dgm:cxn modelId="{6A62CADC-EE10-4689-A8EB-5E890681B748}" type="presParOf" srcId="{F142C050-BF4A-4893-B1DB-489CF6CE71CB}" destId="{73D698C1-663E-4F80-81CD-02B103516D2B}" srcOrd="0" destOrd="0" presId="urn:microsoft.com/office/officeart/2005/8/layout/lProcess2"/>
    <dgm:cxn modelId="{E486C0F2-3DC8-4643-A52A-98A20869D376}" type="presParOf" srcId="{8E88EC7C-D7CA-4BD4-8DD2-BD0C6F19DF9F}" destId="{9F88268E-5848-48F0-A0BA-557CC757D454}" srcOrd="9" destOrd="0" presId="urn:microsoft.com/office/officeart/2005/8/layout/lProcess2"/>
    <dgm:cxn modelId="{C2B17DFB-E755-4B2B-B865-264246383203}" type="presParOf" srcId="{8E88EC7C-D7CA-4BD4-8DD2-BD0C6F19DF9F}" destId="{EBAF8098-D57B-40FC-9CC7-C2461299CC12}" srcOrd="10" destOrd="0" presId="urn:microsoft.com/office/officeart/2005/8/layout/lProcess2"/>
    <dgm:cxn modelId="{51AD4234-4DD5-4C7D-83B2-35A94377138C}" type="presParOf" srcId="{EBAF8098-D57B-40FC-9CC7-C2461299CC12}" destId="{6B26A065-ECFB-4506-A4F1-801E8C5C0392}" srcOrd="0" destOrd="0" presId="urn:microsoft.com/office/officeart/2005/8/layout/lProcess2"/>
    <dgm:cxn modelId="{167CD903-EFA3-4D47-850A-73F8F83D946A}" type="presParOf" srcId="{EBAF8098-D57B-40FC-9CC7-C2461299CC12}" destId="{B40F432B-66A2-4303-B820-0C3E99FCD5CB}" srcOrd="1" destOrd="0" presId="urn:microsoft.com/office/officeart/2005/8/layout/lProcess2"/>
    <dgm:cxn modelId="{EE91BBCA-8B32-4188-8DFF-0DA92A7A388D}" type="presParOf" srcId="{EBAF8098-D57B-40FC-9CC7-C2461299CC12}" destId="{CBAD60A0-4608-47EB-85EA-E39E5338D5B8}" srcOrd="2" destOrd="0" presId="urn:microsoft.com/office/officeart/2005/8/layout/lProcess2"/>
    <dgm:cxn modelId="{2C14DB28-7189-45A9-8DAB-F92755087A43}" type="presParOf" srcId="{CBAD60A0-4608-47EB-85EA-E39E5338D5B8}" destId="{06C21C2C-F9AA-44E3-A513-0D19414B5611}" srcOrd="0" destOrd="0" presId="urn:microsoft.com/office/officeart/2005/8/layout/lProcess2"/>
    <dgm:cxn modelId="{AD8D252F-79ED-4872-8EBC-5EF1780D8335}" type="presParOf" srcId="{06C21C2C-F9AA-44E3-A513-0D19414B5611}" destId="{41AA7E60-99BA-4BD1-B885-887149508BAB}" srcOrd="0" destOrd="0" presId="urn:microsoft.com/office/officeart/2005/8/layout/lProcess2"/>
    <dgm:cxn modelId="{77C39BB3-04DB-4887-B72E-D0DAEC4F8EBC}" type="presParOf" srcId="{8E88EC7C-D7CA-4BD4-8DD2-BD0C6F19DF9F}" destId="{7F759837-96FC-425B-8FA6-9AD87F6B3E4A}" srcOrd="11" destOrd="0" presId="urn:microsoft.com/office/officeart/2005/8/layout/lProcess2"/>
    <dgm:cxn modelId="{850A2678-7DE1-40C7-A506-8B0CD9240F51}" type="presParOf" srcId="{8E88EC7C-D7CA-4BD4-8DD2-BD0C6F19DF9F}" destId="{157C3F81-9150-4229-A5CC-A8C4DA5F2811}" srcOrd="12" destOrd="0" presId="urn:microsoft.com/office/officeart/2005/8/layout/lProcess2"/>
    <dgm:cxn modelId="{5A17738D-A9D2-441A-B17A-44346B53C5FD}" type="presParOf" srcId="{157C3F81-9150-4229-A5CC-A8C4DA5F2811}" destId="{4F3E0D21-013C-450E-93AC-B5DFA9B59980}" srcOrd="0" destOrd="0" presId="urn:microsoft.com/office/officeart/2005/8/layout/lProcess2"/>
    <dgm:cxn modelId="{64E73459-850E-4659-BFC5-E0F2D50D74FD}" type="presParOf" srcId="{157C3F81-9150-4229-A5CC-A8C4DA5F2811}" destId="{7D0B9A5A-9AA0-45E9-9137-0DE3D5ED63E7}" srcOrd="1" destOrd="0" presId="urn:microsoft.com/office/officeart/2005/8/layout/lProcess2"/>
    <dgm:cxn modelId="{FC8E75FE-4E63-4632-A085-6090FC945192}" type="presParOf" srcId="{157C3F81-9150-4229-A5CC-A8C4DA5F2811}" destId="{20A91395-DD68-4A57-B5D2-8BF649B22239}" srcOrd="2" destOrd="0" presId="urn:microsoft.com/office/officeart/2005/8/layout/lProcess2"/>
    <dgm:cxn modelId="{DD12B392-F63D-432B-9A44-62AF628BE464}" type="presParOf" srcId="{20A91395-DD68-4A57-B5D2-8BF649B22239}" destId="{59F892F4-AD40-4644-8ED9-CD67CE63F46B}" srcOrd="0" destOrd="0" presId="urn:microsoft.com/office/officeart/2005/8/layout/lProcess2"/>
    <dgm:cxn modelId="{73D472D6-139C-48CD-BD11-6281B312760D}" type="presParOf" srcId="{59F892F4-AD40-4644-8ED9-CD67CE63F46B}" destId="{EA22527B-9DFD-4DA6-924C-88CA6F2DAE63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B5A83-FF03-4DBC-AD63-5333200A489C}">
      <dsp:nvSpPr>
        <dsp:cNvPr id="0" name=""/>
        <dsp:cNvSpPr/>
      </dsp:nvSpPr>
      <dsp:spPr>
        <a:xfrm>
          <a:off x="8637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Figure of 8 Monday </a:t>
          </a:r>
        </a:p>
      </dsp:txBody>
      <dsp:txXfrm>
        <a:off x="8637" y="0"/>
        <a:ext cx="1593943" cy="1301222"/>
      </dsp:txXfrm>
    </dsp:sp>
    <dsp:sp modelId="{9C0B4D02-9D6F-4701-AA11-C70A7848531B}">
      <dsp:nvSpPr>
        <dsp:cNvPr id="0" name=""/>
        <dsp:cNvSpPr/>
      </dsp:nvSpPr>
      <dsp:spPr>
        <a:xfrm>
          <a:off x="34140" y="1292722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/>
            <a:t>-Stand shoulders width apart, knees slightly bent.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/>
            <a:t>-using an object pass it through and around your legs in a figure of 8 motion.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/>
            <a:t>-You have 30 seconds to score as any points as possible.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/>
            <a:t>Count the number of times you complete a full loop around your right and left leg. Full loop counts as one point. </a:t>
          </a:r>
        </a:p>
      </dsp:txBody>
      <dsp:txXfrm>
        <a:off x="79331" y="1337913"/>
        <a:ext cx="1452554" cy="2727997"/>
      </dsp:txXfrm>
    </dsp:sp>
    <dsp:sp modelId="{FFD869FD-8FCD-42D7-89B2-ECD532D68689}">
      <dsp:nvSpPr>
        <dsp:cNvPr id="0" name=""/>
        <dsp:cNvSpPr/>
      </dsp:nvSpPr>
      <dsp:spPr>
        <a:xfrm>
          <a:off x="1722126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Try it Tuesday</a:t>
          </a:r>
        </a:p>
      </dsp:txBody>
      <dsp:txXfrm>
        <a:off x="1722126" y="0"/>
        <a:ext cx="1593943" cy="1301222"/>
      </dsp:txXfrm>
    </dsp:sp>
    <dsp:sp modelId="{C0F27CCF-634A-4AB1-A600-7E133CE9C03B}">
      <dsp:nvSpPr>
        <dsp:cNvPr id="0" name=""/>
        <dsp:cNvSpPr/>
      </dsp:nvSpPr>
      <dsp:spPr>
        <a:xfrm>
          <a:off x="1747629" y="1301690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‘Try’ a home </a:t>
          </a:r>
          <a:r>
            <a:rPr lang="en-GB" sz="1400" kern="1200" dirty="0" err="1"/>
            <a:t>Penathlon</a:t>
          </a:r>
          <a:r>
            <a:rPr lang="en-GB" sz="1400" kern="1200" dirty="0"/>
            <a:t>. A fun way for all the family to participate in </a:t>
          </a:r>
          <a:r>
            <a:rPr lang="en-GB" sz="1400" kern="1200" dirty="0" err="1"/>
            <a:t>Sportshall</a:t>
          </a:r>
          <a:r>
            <a:rPr lang="en-GB" sz="1400" kern="1200" dirty="0"/>
            <a:t> Athletics. </a:t>
          </a:r>
        </a:p>
        <a:p>
          <a:pPr marL="0"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Full details on </a:t>
          </a:r>
          <a:r>
            <a:rPr lang="en-GB" sz="1400" kern="1200" dirty="0">
              <a:hlinkClick xmlns:r="http://schemas.openxmlformats.org/officeDocument/2006/relationships" r:id="rId1"/>
            </a:rPr>
            <a:t>http://www.sportshall.org/homepentathlon</a:t>
          </a:r>
          <a:r>
            <a:rPr lang="en-GB" sz="1400" kern="1200" dirty="0"/>
            <a:t> </a:t>
          </a:r>
        </a:p>
      </dsp:txBody>
      <dsp:txXfrm>
        <a:off x="1792820" y="1346881"/>
        <a:ext cx="1452554" cy="2727997"/>
      </dsp:txXfrm>
    </dsp:sp>
    <dsp:sp modelId="{D5C6DC4B-A5D5-4E27-801C-0CA5494745F9}">
      <dsp:nvSpPr>
        <dsp:cNvPr id="0" name=""/>
        <dsp:cNvSpPr/>
      </dsp:nvSpPr>
      <dsp:spPr>
        <a:xfrm>
          <a:off x="3435615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Wellness Wednesday</a:t>
          </a:r>
        </a:p>
      </dsp:txBody>
      <dsp:txXfrm>
        <a:off x="3435615" y="0"/>
        <a:ext cx="1593943" cy="1301222"/>
      </dsp:txXfrm>
    </dsp:sp>
    <dsp:sp modelId="{46ED9B22-0DC2-4433-80EA-4C9738AF9FED}">
      <dsp:nvSpPr>
        <dsp:cNvPr id="0" name=""/>
        <dsp:cNvSpPr/>
      </dsp:nvSpPr>
      <dsp:spPr>
        <a:xfrm>
          <a:off x="3461118" y="1301690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Rainbow Yoga with Adriene. The perfect 17 minute practice to brighten your day, to help turn darkness into light. Great for ALL AGES.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>
              <a:hlinkClick xmlns:r="http://schemas.openxmlformats.org/officeDocument/2006/relationships" r:id="rId2"/>
            </a:rPr>
            <a:t>https://www.youtube.com/watch?v=dF7O6-QabIo</a:t>
          </a:r>
          <a:r>
            <a:rPr lang="en-GB" sz="1400" kern="1200" dirty="0"/>
            <a:t>  </a:t>
          </a:r>
        </a:p>
      </dsp:txBody>
      <dsp:txXfrm>
        <a:off x="3506309" y="1346881"/>
        <a:ext cx="1452554" cy="2727997"/>
      </dsp:txXfrm>
    </dsp:sp>
    <dsp:sp modelId="{F8B8CBC7-8F90-4B61-B691-5EDBC2D25A9E}">
      <dsp:nvSpPr>
        <dsp:cNvPr id="0" name=""/>
        <dsp:cNvSpPr/>
      </dsp:nvSpPr>
      <dsp:spPr>
        <a:xfrm>
          <a:off x="5149103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Five step stair challenge Thursday </a:t>
          </a:r>
        </a:p>
      </dsp:txBody>
      <dsp:txXfrm>
        <a:off x="5149103" y="0"/>
        <a:ext cx="1593943" cy="1301222"/>
      </dsp:txXfrm>
    </dsp:sp>
    <dsp:sp modelId="{5DBCF41C-FC93-4B83-B4C3-A44FFFBB9235}">
      <dsp:nvSpPr>
        <dsp:cNvPr id="0" name=""/>
        <dsp:cNvSpPr/>
      </dsp:nvSpPr>
      <dsp:spPr>
        <a:xfrm>
          <a:off x="5233786" y="1321318"/>
          <a:ext cx="1542936" cy="28170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0" u="none" kern="1200" dirty="0"/>
            <a:t>- Starting at the bottom of your staircase, climb up 3 steps and down 2. always remain facing forwards. 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0" u="none" kern="1200" dirty="0"/>
            <a:t>-then repeat this until you reach the top.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0" u="none" kern="1200" dirty="0"/>
            <a:t>- Up 3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0" u="none" kern="1200" dirty="0"/>
            <a:t>-down 2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0" u="none" kern="1200" dirty="0"/>
            <a:t>- Repeat 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0" u="none" kern="1200" dirty="0"/>
            <a:t>- Try to repeat the whole challenge 5 times. 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0" u="none" kern="1200" dirty="0"/>
            <a:t>EASIER-  climb up 2 and down 1 and repeat.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0" u="none" kern="1200" dirty="0"/>
            <a:t>HARDER- Repeat the whole challenge more than 5 times. </a:t>
          </a:r>
        </a:p>
      </dsp:txBody>
      <dsp:txXfrm>
        <a:off x="5278977" y="1366509"/>
        <a:ext cx="1452554" cy="2726656"/>
      </dsp:txXfrm>
    </dsp:sp>
    <dsp:sp modelId="{126848B5-FD91-433D-9749-7D531357D1BF}">
      <dsp:nvSpPr>
        <dsp:cNvPr id="0" name=""/>
        <dsp:cNvSpPr/>
      </dsp:nvSpPr>
      <dsp:spPr>
        <a:xfrm>
          <a:off x="6862592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Gymnastic word Friday</a:t>
          </a:r>
        </a:p>
      </dsp:txBody>
      <dsp:txXfrm>
        <a:off x="6862592" y="0"/>
        <a:ext cx="1593943" cy="1301222"/>
      </dsp:txXfrm>
    </dsp:sp>
    <dsp:sp modelId="{73D698C1-663E-4F80-81CD-02B103516D2B}">
      <dsp:nvSpPr>
        <dsp:cNvPr id="0" name=""/>
        <dsp:cNvSpPr/>
      </dsp:nvSpPr>
      <dsp:spPr>
        <a:xfrm>
          <a:off x="6888095" y="1301690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>
              <a:solidFill>
                <a:schemeClr val="bg1"/>
              </a:solidFill>
            </a:rPr>
            <a:t>Spell a word: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b="0" kern="1200" dirty="0">
              <a:solidFill>
                <a:schemeClr val="bg1"/>
              </a:solidFill>
            </a:rPr>
            <a:t>- Explain to your observer that you are going to balance whilst making alphabet letter shapes with your body.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b="0" kern="1200" dirty="0">
              <a:solidFill>
                <a:schemeClr val="bg1"/>
              </a:solidFill>
            </a:rPr>
            <a:t>- Hold each balance for 5 seconds whilst the observer tries to work out the letter you are balancing in the shape of.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b="0" kern="1200" dirty="0">
              <a:solidFill>
                <a:schemeClr val="bg1"/>
              </a:solidFill>
            </a:rPr>
            <a:t>After you have completed all the letters in the word, ask the observer to reveal the word you have spelt! </a:t>
          </a:r>
        </a:p>
      </dsp:txBody>
      <dsp:txXfrm>
        <a:off x="6933286" y="1346881"/>
        <a:ext cx="1452554" cy="2727997"/>
      </dsp:txXfrm>
    </dsp:sp>
    <dsp:sp modelId="{6B26A065-ECFB-4506-A4F1-801E8C5C0392}">
      <dsp:nvSpPr>
        <dsp:cNvPr id="0" name=""/>
        <dsp:cNvSpPr/>
      </dsp:nvSpPr>
      <dsp:spPr>
        <a:xfrm>
          <a:off x="8576081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Parkrun Saturday</a:t>
          </a:r>
        </a:p>
      </dsp:txBody>
      <dsp:txXfrm>
        <a:off x="8576081" y="0"/>
        <a:ext cx="1593943" cy="1301222"/>
      </dsp:txXfrm>
    </dsp:sp>
    <dsp:sp modelId="{41AA7E60-99BA-4BD1-B885-887149508BAB}">
      <dsp:nvSpPr>
        <dsp:cNvPr id="0" name=""/>
        <dsp:cNvSpPr/>
      </dsp:nvSpPr>
      <dsp:spPr>
        <a:xfrm>
          <a:off x="8601584" y="1301690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Crate your own warm up.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Mark out a route in your house or garden.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How many laps will it be to complete 2km (junior parkrun) or 5km?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kern="1200" dirty="0"/>
        </a:p>
      </dsp:txBody>
      <dsp:txXfrm>
        <a:off x="8646775" y="1346881"/>
        <a:ext cx="1452554" cy="2727997"/>
      </dsp:txXfrm>
    </dsp:sp>
    <dsp:sp modelId="{4F3E0D21-013C-450E-93AC-B5DFA9B59980}">
      <dsp:nvSpPr>
        <dsp:cNvPr id="0" name=""/>
        <dsp:cNvSpPr/>
      </dsp:nvSpPr>
      <dsp:spPr>
        <a:xfrm>
          <a:off x="10289570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Creative Sunday  </a:t>
          </a:r>
        </a:p>
      </dsp:txBody>
      <dsp:txXfrm>
        <a:off x="10289570" y="0"/>
        <a:ext cx="1593943" cy="1301222"/>
      </dsp:txXfrm>
    </dsp:sp>
    <dsp:sp modelId="{EA22527B-9DFD-4DA6-924C-88CA6F2DAE63}">
      <dsp:nvSpPr>
        <dsp:cNvPr id="0" name=""/>
        <dsp:cNvSpPr/>
      </dsp:nvSpPr>
      <dsp:spPr>
        <a:xfrm>
          <a:off x="10315073" y="1301690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Complete</a:t>
          </a:r>
          <a:r>
            <a:rPr lang="en-GB" sz="1400" kern="1200" baseline="0" dirty="0"/>
            <a:t> an Essex Live Activity via the Active Essex YouTube there’s plenty of choice for all the family.</a:t>
          </a:r>
        </a:p>
      </dsp:txBody>
      <dsp:txXfrm>
        <a:off x="10360264" y="1346881"/>
        <a:ext cx="1452554" cy="272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1EB225-6F59-4F79-90FA-C4A1538C3F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B66DA00-9E3D-46AC-AABF-B8ABD4753E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6D062AB-80A8-4A86-9B22-F2F9E97C7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17A1DBB-0AAE-4AD5-8473-4E070183B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4863411-6CD5-4EDB-B4FB-A36F0728E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35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CF13AD-A925-4A33-8750-41009A276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7DF0A6B-3804-45B6-AF8A-2078C07B2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660A40C-844B-4190-967D-120BA4EA5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69960C2-9D2F-41A4-8791-7E1BBB498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D51FF81-D1BD-42F2-8BAA-691060170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24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C34AC2-2D2B-4930-BDAA-BDC99798A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B028696-7B4D-45EB-B953-95C4F5F73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84360D-9956-42B4-A4F2-19F150B59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E186292-788A-4F73-8ED9-FD3AF15EB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21FED88-B376-48C3-B94C-04601D582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26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21EEBC-7F99-4E87-AD6B-1BD381CBB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FE9D21-0511-4661-B116-75118BB7E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1ED6EE5-84EB-4350-A157-F08ECF49D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233B20A-B567-4395-84E1-574634DEE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AC50570-9A7C-4646-977C-D53E9E525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12659D0-3DEF-4BC6-AD35-0309CD5FC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161958-FE40-4800-9764-AAB66D02C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3703896-FEC6-4EA9-A311-2D0B8B834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E55F8AB-C48C-430E-8FA0-E4F26CA40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06A845C-D7A2-4B4A-A170-97E23572F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A52A831-C6FE-4754-8159-53AE11DB1A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61F4797-A3D3-4588-BD79-035262383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4B0DBB2-B809-40B8-9ED1-9C203E4CA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7B8DB39-92F6-4D0F-B382-2CAB4B7FB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12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A0DDB3-ADCB-4059-900C-EAC3D2DC7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60D7948-D95B-42D6-81D2-D500FAF63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1B7CCCF-93E9-480C-BC1A-9290405A9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75099B0-E888-4E02-A07A-9C2751751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49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3F3B51B-2FFA-4352-BFC1-3804F8431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6DD7C14-7C1C-4AA6-B50B-6C219AADB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D660D36-9E2E-4A51-B030-9FA0C2021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747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BD549E-27FC-4D7C-A7AD-4D2186212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7A2C05C-84D6-4FD8-90C6-0368B40A9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5FCDAC2-55CE-430E-AE64-63C6FDD8DA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244C9E3-ED08-49D2-B832-F13376A0F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6AF26B3-05C1-47AE-887B-ABC2F87F1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590AC1C-3BD8-4BB7-B1CE-AED8B8DC4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71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D50543-A8D7-4C8B-8FAD-1A4A3146F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8522DB7-6709-470E-AAFF-A357725C84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23BA576-35B6-4D36-A26F-1C64EBDA5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09A7941-FD10-4876-8870-6E6F32870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71FB9DF-1A7B-4C35-AD54-CCA3CB2B4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9E4D83F-133D-41D3-857D-74BEB032B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126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6E1962-A45A-412D-A86B-DC107567A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5597126-9E0F-4A92-89EB-2D21946F7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4A34BDB-93DA-4C6D-8474-C2D0996C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1E8D45-F493-4B65-B649-0D7F13947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DBC54CA-6B43-469D-AD1D-B6C6BDB86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360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136FD98-B529-4224-AABA-7AA4DC9840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A33A937-E8C5-4DC0-B8E3-BAEF26544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0460EE9-89B9-4A09-8C16-7532DF88D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24AA409-2FFA-4FFF-9F27-18494FAED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FB7B7F4-A3EA-459F-8AE4-353DCA48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57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348D4FB-D3E8-44A9-A14F-25CCDC9DF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E6B976-8C06-4480-AB31-1759AE4DE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085A350-A5FB-4F35-9753-67D4F5444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D7583-16A3-427A-B93C-92037A069A27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DA773B-C6FC-4017-BE0B-7863D53D3D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A8F052-B8DA-4173-9605-057D2C8C16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82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13" Type="http://schemas.openxmlformats.org/officeDocument/2006/relationships/comments" Target="../comments/comment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12" Type="http://schemas.openxmlformats.org/officeDocument/2006/relationships/image" Target="../media/image6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5.jpg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xmlns="" id="{FFEE2C8D-AC96-4B7F-BC83-ADBA73D461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9752228"/>
              </p:ext>
            </p:extLst>
          </p:nvPr>
        </p:nvGraphicFramePr>
        <p:xfrm>
          <a:off x="90742" y="2391299"/>
          <a:ext cx="11892151" cy="4337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A1C4BCF-749F-4B95-8D52-0A868FDB6EB8}"/>
              </a:ext>
            </a:extLst>
          </p:cNvPr>
          <p:cNvSpPr/>
          <p:nvPr/>
        </p:nvSpPr>
        <p:spPr>
          <a:xfrm>
            <a:off x="352213" y="1634606"/>
            <a:ext cx="11396764" cy="6438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  <a:p>
            <a:pPr algn="ctr"/>
            <a:r>
              <a:rPr lang="en-GB" sz="1600" dirty="0"/>
              <a:t>It is important to keep up a daily routine that includes physical activity and target the governments recommend 60 active minutes a day of exercise. We have collated a list of 7 days of fitness to keep you inspired and give you some ideas of what you can do at home. </a:t>
            </a:r>
          </a:p>
          <a:p>
            <a:pPr algn="ctr"/>
            <a:endParaRPr lang="en-GB" dirty="0"/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8B2CB91-A8BF-40DA-AE00-80F1F962B1E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766" y="117818"/>
            <a:ext cx="1254128" cy="1257272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9E553BF-935F-4917-BE8B-1CFFF24329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76" y="239870"/>
            <a:ext cx="1692805" cy="81275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0092D01-CCE4-48AD-A3E5-6DF0089E50A2}"/>
              </a:ext>
            </a:extLst>
          </p:cNvPr>
          <p:cNvSpPr/>
          <p:nvPr/>
        </p:nvSpPr>
        <p:spPr>
          <a:xfrm>
            <a:off x="2828463" y="129293"/>
            <a:ext cx="5888817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Southend</a:t>
            </a:r>
            <a:r>
              <a:rPr lang="en-US" sz="4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West SSP </a:t>
            </a:r>
          </a:p>
          <a:p>
            <a:pPr algn="ctr"/>
            <a:r>
              <a:rPr lang="en-US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week 5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09AB0F4-32B9-4251-8EF6-DC648F981A7E}"/>
              </a:ext>
            </a:extLst>
          </p:cNvPr>
          <p:cNvSpPr txBox="1"/>
          <p:nvPr/>
        </p:nvSpPr>
        <p:spPr>
          <a:xfrm>
            <a:off x="4450080" y="1252526"/>
            <a:ext cx="2530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SouthendKeepActive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8F48378-DEEE-4087-9839-C4BF63B0AE18}"/>
              </a:ext>
            </a:extLst>
          </p:cNvPr>
          <p:cNvSpPr txBox="1"/>
          <p:nvPr/>
        </p:nvSpPr>
        <p:spPr>
          <a:xfrm>
            <a:off x="829734" y="1265274"/>
            <a:ext cx="192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StayInWorkOut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66BD25B-7D57-460E-99A4-2F18C690E123}"/>
              </a:ext>
            </a:extLst>
          </p:cNvPr>
          <p:cNvSpPr txBox="1"/>
          <p:nvPr/>
        </p:nvSpPr>
        <p:spPr>
          <a:xfrm>
            <a:off x="8083973" y="1265274"/>
            <a:ext cx="192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StayInStayActive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CB1D6D8-7B31-4D3D-89DD-440B07757C93}"/>
              </a:ext>
            </a:extLst>
          </p:cNvPr>
          <p:cNvPicPr/>
          <p:nvPr/>
        </p:nvPicPr>
        <p:blipFill>
          <a:blip r:embed="rId9" cstate="print"/>
          <a:srcRect l="17676" t="19414" r="16933" b="11905"/>
          <a:stretch>
            <a:fillRect/>
          </a:stretch>
        </p:blipFill>
        <p:spPr bwMode="auto">
          <a:xfrm>
            <a:off x="8881273" y="202017"/>
            <a:ext cx="1648247" cy="850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CC5BA9E0-87CE-472C-82BE-F3673CD140B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766" y="5763879"/>
            <a:ext cx="892104" cy="892104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9533053E-ACA9-4BBF-B725-99CED985855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571" y="6080592"/>
            <a:ext cx="976013" cy="575391"/>
          </a:xfrm>
          <a:prstGeom prst="rect">
            <a:avLst/>
          </a:prstGeom>
        </p:spPr>
      </p:pic>
      <p:pic>
        <p:nvPicPr>
          <p:cNvPr id="4" name="Picture 3" descr="A picture containing food, drawing&#10;&#10;Description automatically generated">
            <a:extLst>
              <a:ext uri="{FF2B5EF4-FFF2-40B4-BE49-F238E27FC236}">
                <a16:creationId xmlns:a16="http://schemas.microsoft.com/office/drawing/2014/main" xmlns="" id="{839CDB81-B68F-4646-8E15-2CC821690F6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129" y="154258"/>
            <a:ext cx="987551" cy="987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701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397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Fitzgibbon</dc:creator>
  <cp:lastModifiedBy>Remote User</cp:lastModifiedBy>
  <cp:revision>38</cp:revision>
  <dcterms:created xsi:type="dcterms:W3CDTF">2020-04-03T15:25:20Z</dcterms:created>
  <dcterms:modified xsi:type="dcterms:W3CDTF">2020-05-05T10:04:02Z</dcterms:modified>
</cp:coreProperties>
</file>